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5D8FE-F7FF-4B79-83E5-51E124552F9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6EE7CCB-CB6F-4C44-9248-DEAAAE33D5E5}">
      <dgm:prSet phldrT="[Text]"/>
      <dgm:spPr/>
      <dgm:t>
        <a:bodyPr/>
        <a:lstStyle/>
        <a:p>
          <a:r>
            <a:rPr lang="en-US" b="1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Duration: 24 </a:t>
          </a:r>
          <a:r>
            <a:rPr lang="en-US" b="1" dirty="0">
              <a:solidFill>
                <a:schemeClr val="bg1"/>
              </a:solidFill>
              <a:latin typeface="Garamond" pitchFamily="18" charset="0"/>
              <a:cs typeface="Times New Roman"/>
            </a:rPr>
            <a:t>Hours           (over 4</a:t>
          </a:r>
          <a:r>
            <a:rPr lang="en-US" b="1" spc="-100" dirty="0">
              <a:solidFill>
                <a:schemeClr val="bg1"/>
              </a:solidFill>
              <a:latin typeface="Garamond" pitchFamily="18" charset="0"/>
              <a:cs typeface="Times New Roman"/>
            </a:rPr>
            <a:t> </a:t>
          </a:r>
          <a:r>
            <a:rPr lang="en-US" b="1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days)</a:t>
          </a:r>
          <a:endParaRPr lang="en-IN" dirty="0">
            <a:solidFill>
              <a:schemeClr val="bg1"/>
            </a:solidFill>
          </a:endParaRPr>
        </a:p>
      </dgm:t>
    </dgm:pt>
    <dgm:pt modelId="{EFE8A5DC-21D5-4082-9ADF-BA4D4151A7CF}" type="parTrans" cxnId="{FF224356-9AA9-4BBE-BDD2-A4B461F929E5}">
      <dgm:prSet/>
      <dgm:spPr/>
      <dgm:t>
        <a:bodyPr/>
        <a:lstStyle/>
        <a:p>
          <a:endParaRPr lang="en-IN"/>
        </a:p>
      </dgm:t>
    </dgm:pt>
    <dgm:pt modelId="{41EF1A6C-8FB9-461C-A467-1956AD19AE1E}" type="sibTrans" cxnId="{FF224356-9AA9-4BBE-BDD2-A4B461F929E5}">
      <dgm:prSet/>
      <dgm:spPr/>
      <dgm:t>
        <a:bodyPr/>
        <a:lstStyle/>
        <a:p>
          <a:endParaRPr lang="en-IN"/>
        </a:p>
      </dgm:t>
    </dgm:pt>
    <dgm:pt modelId="{27600195-F785-40A3-9019-E88E0C786C5C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Garamond" pitchFamily="18" charset="0"/>
              <a:cs typeface="Times New Roman"/>
            </a:rPr>
            <a:t>Mode: Online</a:t>
          </a:r>
          <a:endParaRPr lang="en-IN" dirty="0">
            <a:solidFill>
              <a:schemeClr val="bg1"/>
            </a:solidFill>
          </a:endParaRPr>
        </a:p>
      </dgm:t>
    </dgm:pt>
    <dgm:pt modelId="{AC738B18-7028-4867-9150-36F0F1EB71B8}" type="parTrans" cxnId="{84D1BF24-485E-44B6-85BB-9D0260486DBB}">
      <dgm:prSet/>
      <dgm:spPr/>
      <dgm:t>
        <a:bodyPr/>
        <a:lstStyle/>
        <a:p>
          <a:endParaRPr lang="en-IN"/>
        </a:p>
      </dgm:t>
    </dgm:pt>
    <dgm:pt modelId="{461BF154-64C2-46A2-BE03-E6B412458C80}" type="sibTrans" cxnId="{84D1BF24-485E-44B6-85BB-9D0260486DBB}">
      <dgm:prSet/>
      <dgm:spPr/>
      <dgm:t>
        <a:bodyPr/>
        <a:lstStyle/>
        <a:p>
          <a:endParaRPr lang="en-IN"/>
        </a:p>
      </dgm:t>
    </dgm:pt>
    <dgm:pt modelId="{691ECBA6-5909-45B9-AC47-C5EB51961FAD}">
      <dgm:prSet phldrT="[Text]"/>
      <dgm:spPr/>
      <dgm:t>
        <a:bodyPr/>
        <a:lstStyle/>
        <a:p>
          <a:r>
            <a:rPr lang="en-US" b="1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Last </a:t>
          </a:r>
          <a:r>
            <a:rPr lang="en-US" b="1" dirty="0">
              <a:solidFill>
                <a:schemeClr val="bg1"/>
              </a:solidFill>
              <a:latin typeface="Garamond" pitchFamily="18" charset="0"/>
              <a:cs typeface="Times New Roman"/>
            </a:rPr>
            <a:t>date </a:t>
          </a:r>
          <a:r>
            <a:rPr lang="en-US" b="1" spc="-10" dirty="0">
              <a:solidFill>
                <a:schemeClr val="bg1"/>
              </a:solidFill>
              <a:latin typeface="Garamond" pitchFamily="18" charset="0"/>
              <a:cs typeface="Times New Roman"/>
            </a:rPr>
            <a:t>to </a:t>
          </a:r>
          <a:r>
            <a:rPr lang="en-US" b="1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Register:</a:t>
          </a:r>
        </a:p>
        <a:p>
          <a:r>
            <a:rPr lang="en-US" b="1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19</a:t>
          </a:r>
          <a:r>
            <a:rPr lang="en-US" b="1" spc="-5" baseline="30000" dirty="0">
              <a:solidFill>
                <a:schemeClr val="bg1"/>
              </a:solidFill>
              <a:latin typeface="Garamond" pitchFamily="18" charset="0"/>
              <a:cs typeface="Times New Roman"/>
            </a:rPr>
            <a:t>th</a:t>
          </a:r>
          <a:r>
            <a:rPr lang="en-US" b="1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  March 2024, 4pm</a:t>
          </a:r>
          <a:endParaRPr lang="en-IN" dirty="0">
            <a:solidFill>
              <a:schemeClr val="bg1"/>
            </a:solidFill>
          </a:endParaRPr>
        </a:p>
      </dgm:t>
    </dgm:pt>
    <dgm:pt modelId="{7F3967D3-BAC8-42A5-80C3-97D63C8687A9}" type="parTrans" cxnId="{33A14FAF-74C6-4560-B526-41C25662B0DF}">
      <dgm:prSet/>
      <dgm:spPr/>
      <dgm:t>
        <a:bodyPr/>
        <a:lstStyle/>
        <a:p>
          <a:endParaRPr lang="en-IN"/>
        </a:p>
      </dgm:t>
    </dgm:pt>
    <dgm:pt modelId="{5A3CC880-F83D-45A6-9CD5-2465B5A0B9C4}" type="sibTrans" cxnId="{33A14FAF-74C6-4560-B526-41C25662B0DF}">
      <dgm:prSet/>
      <dgm:spPr/>
      <dgm:t>
        <a:bodyPr/>
        <a:lstStyle/>
        <a:p>
          <a:endParaRPr lang="en-IN"/>
        </a:p>
      </dgm:t>
    </dgm:pt>
    <dgm:pt modelId="{C4F5AF0C-F1B9-4AEF-A938-9527CA757E11}" type="pres">
      <dgm:prSet presAssocID="{4075D8FE-F7FF-4B79-83E5-51E124552F9B}" presName="linear" presStyleCnt="0">
        <dgm:presLayoutVars>
          <dgm:dir/>
          <dgm:animLvl val="lvl"/>
          <dgm:resizeHandles val="exact"/>
        </dgm:presLayoutVars>
      </dgm:prSet>
      <dgm:spPr/>
    </dgm:pt>
    <dgm:pt modelId="{7A4A2EC8-7056-46E5-AA68-88B11E4069A2}" type="pres">
      <dgm:prSet presAssocID="{56EE7CCB-CB6F-4C44-9248-DEAAAE33D5E5}" presName="parentLin" presStyleCnt="0"/>
      <dgm:spPr/>
    </dgm:pt>
    <dgm:pt modelId="{6FEA75A4-CF92-4BC7-AB71-351CBB82E665}" type="pres">
      <dgm:prSet presAssocID="{56EE7CCB-CB6F-4C44-9248-DEAAAE33D5E5}" presName="parentLeftMargin" presStyleLbl="node1" presStyleIdx="0" presStyleCnt="3"/>
      <dgm:spPr/>
    </dgm:pt>
    <dgm:pt modelId="{C9DCDDEF-56B1-4658-9781-0418A58524FA}" type="pres">
      <dgm:prSet presAssocID="{56EE7CCB-CB6F-4C44-9248-DEAAAE33D5E5}" presName="parentText" presStyleLbl="node1" presStyleIdx="0" presStyleCnt="3" custScaleY="135680">
        <dgm:presLayoutVars>
          <dgm:chMax val="0"/>
          <dgm:bulletEnabled val="1"/>
        </dgm:presLayoutVars>
      </dgm:prSet>
      <dgm:spPr/>
    </dgm:pt>
    <dgm:pt modelId="{1DE87EB6-66ED-4A03-95DA-6078D839C414}" type="pres">
      <dgm:prSet presAssocID="{56EE7CCB-CB6F-4C44-9248-DEAAAE33D5E5}" presName="negativeSpace" presStyleCnt="0"/>
      <dgm:spPr/>
    </dgm:pt>
    <dgm:pt modelId="{7582C34B-52FC-442F-AE4B-35FA3E0F1015}" type="pres">
      <dgm:prSet presAssocID="{56EE7CCB-CB6F-4C44-9248-DEAAAE33D5E5}" presName="childText" presStyleLbl="conFgAcc1" presStyleIdx="0" presStyleCnt="3">
        <dgm:presLayoutVars>
          <dgm:bulletEnabled val="1"/>
        </dgm:presLayoutVars>
      </dgm:prSet>
      <dgm:spPr/>
    </dgm:pt>
    <dgm:pt modelId="{FDAEDA36-8400-47F5-A6A5-7CD8A9453D02}" type="pres">
      <dgm:prSet presAssocID="{41EF1A6C-8FB9-461C-A467-1956AD19AE1E}" presName="spaceBetweenRectangles" presStyleCnt="0"/>
      <dgm:spPr/>
    </dgm:pt>
    <dgm:pt modelId="{9F4C91EB-6F2D-41D3-A1DE-8B8BB2837AE6}" type="pres">
      <dgm:prSet presAssocID="{27600195-F785-40A3-9019-E88E0C786C5C}" presName="parentLin" presStyleCnt="0"/>
      <dgm:spPr/>
    </dgm:pt>
    <dgm:pt modelId="{05A5D752-01B4-4AF4-BA09-6D0AADD195B6}" type="pres">
      <dgm:prSet presAssocID="{27600195-F785-40A3-9019-E88E0C786C5C}" presName="parentLeftMargin" presStyleLbl="node1" presStyleIdx="0" presStyleCnt="3"/>
      <dgm:spPr/>
    </dgm:pt>
    <dgm:pt modelId="{40DC91CC-C001-47DE-AA6E-66A2EE4CDF47}" type="pres">
      <dgm:prSet presAssocID="{27600195-F785-40A3-9019-E88E0C786C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AECF54-F818-4DA3-9CB2-8D5BD734E0D0}" type="pres">
      <dgm:prSet presAssocID="{27600195-F785-40A3-9019-E88E0C786C5C}" presName="negativeSpace" presStyleCnt="0"/>
      <dgm:spPr/>
    </dgm:pt>
    <dgm:pt modelId="{373B6175-A2DA-4FD7-A2EE-5E04C077C3DB}" type="pres">
      <dgm:prSet presAssocID="{27600195-F785-40A3-9019-E88E0C786C5C}" presName="childText" presStyleLbl="conFgAcc1" presStyleIdx="1" presStyleCnt="3">
        <dgm:presLayoutVars>
          <dgm:bulletEnabled val="1"/>
        </dgm:presLayoutVars>
      </dgm:prSet>
      <dgm:spPr/>
    </dgm:pt>
    <dgm:pt modelId="{2A17CD58-FB8C-4CBE-A093-0C0C692B8095}" type="pres">
      <dgm:prSet presAssocID="{461BF154-64C2-46A2-BE03-E6B412458C80}" presName="spaceBetweenRectangles" presStyleCnt="0"/>
      <dgm:spPr/>
    </dgm:pt>
    <dgm:pt modelId="{0E4E7E2D-1B3F-4A54-A1C5-1CD97DFBD98B}" type="pres">
      <dgm:prSet presAssocID="{691ECBA6-5909-45B9-AC47-C5EB51961FAD}" presName="parentLin" presStyleCnt="0"/>
      <dgm:spPr/>
    </dgm:pt>
    <dgm:pt modelId="{3AF8D5D1-B622-4159-BD3B-31F9B1308F4A}" type="pres">
      <dgm:prSet presAssocID="{691ECBA6-5909-45B9-AC47-C5EB51961FAD}" presName="parentLeftMargin" presStyleLbl="node1" presStyleIdx="1" presStyleCnt="3"/>
      <dgm:spPr/>
    </dgm:pt>
    <dgm:pt modelId="{E0A426A4-374C-4271-9AE7-F8BA23E1658E}" type="pres">
      <dgm:prSet presAssocID="{691ECBA6-5909-45B9-AC47-C5EB51961FAD}" presName="parentText" presStyleLbl="node1" presStyleIdx="2" presStyleCnt="3" custScaleY="147125" custLinFactNeighborX="16856" custLinFactNeighborY="3512">
        <dgm:presLayoutVars>
          <dgm:chMax val="0"/>
          <dgm:bulletEnabled val="1"/>
        </dgm:presLayoutVars>
      </dgm:prSet>
      <dgm:spPr/>
    </dgm:pt>
    <dgm:pt modelId="{46EAEED9-6E8B-475F-83FD-45F8CDE08476}" type="pres">
      <dgm:prSet presAssocID="{691ECBA6-5909-45B9-AC47-C5EB51961FAD}" presName="negativeSpace" presStyleCnt="0"/>
      <dgm:spPr/>
    </dgm:pt>
    <dgm:pt modelId="{457E0A34-32ED-49BB-8495-8C8BD74D3CE1}" type="pres">
      <dgm:prSet presAssocID="{691ECBA6-5909-45B9-AC47-C5EB51961F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A0F5F0E-E012-41EC-B9D0-58B6FD979859}" type="presOf" srcId="{56EE7CCB-CB6F-4C44-9248-DEAAAE33D5E5}" destId="{6FEA75A4-CF92-4BC7-AB71-351CBB82E665}" srcOrd="0" destOrd="0" presId="urn:microsoft.com/office/officeart/2005/8/layout/list1"/>
    <dgm:cxn modelId="{BF25F222-B8D9-4D38-A284-27F763127D13}" type="presOf" srcId="{691ECBA6-5909-45B9-AC47-C5EB51961FAD}" destId="{3AF8D5D1-B622-4159-BD3B-31F9B1308F4A}" srcOrd="0" destOrd="0" presId="urn:microsoft.com/office/officeart/2005/8/layout/list1"/>
    <dgm:cxn modelId="{84D1BF24-485E-44B6-85BB-9D0260486DBB}" srcId="{4075D8FE-F7FF-4B79-83E5-51E124552F9B}" destId="{27600195-F785-40A3-9019-E88E0C786C5C}" srcOrd="1" destOrd="0" parTransId="{AC738B18-7028-4867-9150-36F0F1EB71B8}" sibTransId="{461BF154-64C2-46A2-BE03-E6B412458C80}"/>
    <dgm:cxn modelId="{FF224356-9AA9-4BBE-BDD2-A4B461F929E5}" srcId="{4075D8FE-F7FF-4B79-83E5-51E124552F9B}" destId="{56EE7CCB-CB6F-4C44-9248-DEAAAE33D5E5}" srcOrd="0" destOrd="0" parTransId="{EFE8A5DC-21D5-4082-9ADF-BA4D4151A7CF}" sibTransId="{41EF1A6C-8FB9-461C-A467-1956AD19AE1E}"/>
    <dgm:cxn modelId="{FDF0FA59-91D6-4C42-963C-63B5158AC3F4}" type="presOf" srcId="{27600195-F785-40A3-9019-E88E0C786C5C}" destId="{05A5D752-01B4-4AF4-BA09-6D0AADD195B6}" srcOrd="0" destOrd="0" presId="urn:microsoft.com/office/officeart/2005/8/layout/list1"/>
    <dgm:cxn modelId="{4C3CFE91-DFA3-458D-B642-25FC239DC3BC}" type="presOf" srcId="{4075D8FE-F7FF-4B79-83E5-51E124552F9B}" destId="{C4F5AF0C-F1B9-4AEF-A938-9527CA757E11}" srcOrd="0" destOrd="0" presId="urn:microsoft.com/office/officeart/2005/8/layout/list1"/>
    <dgm:cxn modelId="{DD846B92-E127-43EF-A46B-9F5A72FF05B9}" type="presOf" srcId="{56EE7CCB-CB6F-4C44-9248-DEAAAE33D5E5}" destId="{C9DCDDEF-56B1-4658-9781-0418A58524FA}" srcOrd="1" destOrd="0" presId="urn:microsoft.com/office/officeart/2005/8/layout/list1"/>
    <dgm:cxn modelId="{33A14FAF-74C6-4560-B526-41C25662B0DF}" srcId="{4075D8FE-F7FF-4B79-83E5-51E124552F9B}" destId="{691ECBA6-5909-45B9-AC47-C5EB51961FAD}" srcOrd="2" destOrd="0" parTransId="{7F3967D3-BAC8-42A5-80C3-97D63C8687A9}" sibTransId="{5A3CC880-F83D-45A6-9CD5-2465B5A0B9C4}"/>
    <dgm:cxn modelId="{3A13DDD9-8370-4AB8-B26B-85D9D9C406C7}" type="presOf" srcId="{691ECBA6-5909-45B9-AC47-C5EB51961FAD}" destId="{E0A426A4-374C-4271-9AE7-F8BA23E1658E}" srcOrd="1" destOrd="0" presId="urn:microsoft.com/office/officeart/2005/8/layout/list1"/>
    <dgm:cxn modelId="{A28FCBEA-73DF-4E43-8E02-3DFA40C4FFC1}" type="presOf" srcId="{27600195-F785-40A3-9019-E88E0C786C5C}" destId="{40DC91CC-C001-47DE-AA6E-66A2EE4CDF47}" srcOrd="1" destOrd="0" presId="urn:microsoft.com/office/officeart/2005/8/layout/list1"/>
    <dgm:cxn modelId="{6E60E67F-29DC-43FF-8759-701BF2DA5475}" type="presParOf" srcId="{C4F5AF0C-F1B9-4AEF-A938-9527CA757E11}" destId="{7A4A2EC8-7056-46E5-AA68-88B11E4069A2}" srcOrd="0" destOrd="0" presId="urn:microsoft.com/office/officeart/2005/8/layout/list1"/>
    <dgm:cxn modelId="{602119FD-D443-49ED-B970-A5DCB7737C74}" type="presParOf" srcId="{7A4A2EC8-7056-46E5-AA68-88B11E4069A2}" destId="{6FEA75A4-CF92-4BC7-AB71-351CBB82E665}" srcOrd="0" destOrd="0" presId="urn:microsoft.com/office/officeart/2005/8/layout/list1"/>
    <dgm:cxn modelId="{4B754314-5562-478F-A040-0A22E40CC699}" type="presParOf" srcId="{7A4A2EC8-7056-46E5-AA68-88B11E4069A2}" destId="{C9DCDDEF-56B1-4658-9781-0418A58524FA}" srcOrd="1" destOrd="0" presId="urn:microsoft.com/office/officeart/2005/8/layout/list1"/>
    <dgm:cxn modelId="{3C0BD064-88D3-4394-993B-61372A82C439}" type="presParOf" srcId="{C4F5AF0C-F1B9-4AEF-A938-9527CA757E11}" destId="{1DE87EB6-66ED-4A03-95DA-6078D839C414}" srcOrd="1" destOrd="0" presId="urn:microsoft.com/office/officeart/2005/8/layout/list1"/>
    <dgm:cxn modelId="{67B91338-F485-40ED-9A90-28292D5334E4}" type="presParOf" srcId="{C4F5AF0C-F1B9-4AEF-A938-9527CA757E11}" destId="{7582C34B-52FC-442F-AE4B-35FA3E0F1015}" srcOrd="2" destOrd="0" presId="urn:microsoft.com/office/officeart/2005/8/layout/list1"/>
    <dgm:cxn modelId="{FD781D72-D9EB-4B4E-A576-FAF3272504B0}" type="presParOf" srcId="{C4F5AF0C-F1B9-4AEF-A938-9527CA757E11}" destId="{FDAEDA36-8400-47F5-A6A5-7CD8A9453D02}" srcOrd="3" destOrd="0" presId="urn:microsoft.com/office/officeart/2005/8/layout/list1"/>
    <dgm:cxn modelId="{E0F4CE0E-EA29-4E0B-8715-63E15F81CDC8}" type="presParOf" srcId="{C4F5AF0C-F1B9-4AEF-A938-9527CA757E11}" destId="{9F4C91EB-6F2D-41D3-A1DE-8B8BB2837AE6}" srcOrd="4" destOrd="0" presId="urn:microsoft.com/office/officeart/2005/8/layout/list1"/>
    <dgm:cxn modelId="{582D7584-4AE1-469D-96DB-1F96455D61B0}" type="presParOf" srcId="{9F4C91EB-6F2D-41D3-A1DE-8B8BB2837AE6}" destId="{05A5D752-01B4-4AF4-BA09-6D0AADD195B6}" srcOrd="0" destOrd="0" presId="urn:microsoft.com/office/officeart/2005/8/layout/list1"/>
    <dgm:cxn modelId="{8582EACA-4C57-49D4-B306-B0A2D4C0E649}" type="presParOf" srcId="{9F4C91EB-6F2D-41D3-A1DE-8B8BB2837AE6}" destId="{40DC91CC-C001-47DE-AA6E-66A2EE4CDF47}" srcOrd="1" destOrd="0" presId="urn:microsoft.com/office/officeart/2005/8/layout/list1"/>
    <dgm:cxn modelId="{35900B53-E2CE-4EE8-B987-74EC5CA195A7}" type="presParOf" srcId="{C4F5AF0C-F1B9-4AEF-A938-9527CA757E11}" destId="{46AECF54-F818-4DA3-9CB2-8D5BD734E0D0}" srcOrd="5" destOrd="0" presId="urn:microsoft.com/office/officeart/2005/8/layout/list1"/>
    <dgm:cxn modelId="{A489D0DB-E92E-4B1E-A40F-85762CEB5A0B}" type="presParOf" srcId="{C4F5AF0C-F1B9-4AEF-A938-9527CA757E11}" destId="{373B6175-A2DA-4FD7-A2EE-5E04C077C3DB}" srcOrd="6" destOrd="0" presId="urn:microsoft.com/office/officeart/2005/8/layout/list1"/>
    <dgm:cxn modelId="{3D115AA7-8817-484C-B633-E56CE6AEBC51}" type="presParOf" srcId="{C4F5AF0C-F1B9-4AEF-A938-9527CA757E11}" destId="{2A17CD58-FB8C-4CBE-A093-0C0C692B8095}" srcOrd="7" destOrd="0" presId="urn:microsoft.com/office/officeart/2005/8/layout/list1"/>
    <dgm:cxn modelId="{BE284055-7376-46B7-A51A-91635977E037}" type="presParOf" srcId="{C4F5AF0C-F1B9-4AEF-A938-9527CA757E11}" destId="{0E4E7E2D-1B3F-4A54-A1C5-1CD97DFBD98B}" srcOrd="8" destOrd="0" presId="urn:microsoft.com/office/officeart/2005/8/layout/list1"/>
    <dgm:cxn modelId="{9A8166F7-9F2C-465B-9C1B-F854DC41A4B6}" type="presParOf" srcId="{0E4E7E2D-1B3F-4A54-A1C5-1CD97DFBD98B}" destId="{3AF8D5D1-B622-4159-BD3B-31F9B1308F4A}" srcOrd="0" destOrd="0" presId="urn:microsoft.com/office/officeart/2005/8/layout/list1"/>
    <dgm:cxn modelId="{8B4E9265-9C45-4607-B3F7-0D8EC20E74A1}" type="presParOf" srcId="{0E4E7E2D-1B3F-4A54-A1C5-1CD97DFBD98B}" destId="{E0A426A4-374C-4271-9AE7-F8BA23E1658E}" srcOrd="1" destOrd="0" presId="urn:microsoft.com/office/officeart/2005/8/layout/list1"/>
    <dgm:cxn modelId="{B6A303DA-1E85-4697-96EE-78A7EEF2C6AE}" type="presParOf" srcId="{C4F5AF0C-F1B9-4AEF-A938-9527CA757E11}" destId="{46EAEED9-6E8B-475F-83FD-45F8CDE08476}" srcOrd="9" destOrd="0" presId="urn:microsoft.com/office/officeart/2005/8/layout/list1"/>
    <dgm:cxn modelId="{93A20C67-AA57-4363-8A66-0B4E851509E3}" type="presParOf" srcId="{C4F5AF0C-F1B9-4AEF-A938-9527CA757E11}" destId="{457E0A34-32ED-49BB-8495-8C8BD74D3C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2C34B-52FC-442F-AE4B-35FA3E0F1015}">
      <dsp:nvSpPr>
        <dsp:cNvPr id="0" name=""/>
        <dsp:cNvSpPr/>
      </dsp:nvSpPr>
      <dsp:spPr>
        <a:xfrm>
          <a:off x="0" y="449863"/>
          <a:ext cx="35416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CDDEF-56B1-4658-9781-0418A58524FA}">
      <dsp:nvSpPr>
        <dsp:cNvPr id="0" name=""/>
        <dsp:cNvSpPr/>
      </dsp:nvSpPr>
      <dsp:spPr>
        <a:xfrm>
          <a:off x="176911" y="70472"/>
          <a:ext cx="2476763" cy="600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707" tIns="0" rIns="9370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Duration: 24 </a:t>
          </a:r>
          <a:r>
            <a:rPr lang="en-US" sz="1500" b="1" kern="1200" dirty="0">
              <a:solidFill>
                <a:schemeClr val="bg1"/>
              </a:solidFill>
              <a:latin typeface="Garamond" pitchFamily="18" charset="0"/>
              <a:cs typeface="Times New Roman"/>
            </a:rPr>
            <a:t>Hours           (over 4</a:t>
          </a:r>
          <a:r>
            <a:rPr lang="en-US" sz="1500" b="1" kern="1200" spc="-100" dirty="0">
              <a:solidFill>
                <a:schemeClr val="bg1"/>
              </a:solidFill>
              <a:latin typeface="Garamond" pitchFamily="18" charset="0"/>
              <a:cs typeface="Times New Roman"/>
            </a:rPr>
            <a:t> </a:t>
          </a:r>
          <a:r>
            <a:rPr lang="en-US" sz="1500" b="1" kern="1200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days)</a:t>
          </a:r>
          <a:endParaRPr lang="en-IN" sz="1500" kern="1200" dirty="0">
            <a:solidFill>
              <a:schemeClr val="bg1"/>
            </a:solidFill>
          </a:endParaRPr>
        </a:p>
      </dsp:txBody>
      <dsp:txXfrm>
        <a:off x="206239" y="99800"/>
        <a:ext cx="2418107" cy="542135"/>
      </dsp:txXfrm>
    </dsp:sp>
    <dsp:sp modelId="{373B6175-A2DA-4FD7-A2EE-5E04C077C3DB}">
      <dsp:nvSpPr>
        <dsp:cNvPr id="0" name=""/>
        <dsp:cNvSpPr/>
      </dsp:nvSpPr>
      <dsp:spPr>
        <a:xfrm>
          <a:off x="0" y="1130263"/>
          <a:ext cx="35416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C91CC-C001-47DE-AA6E-66A2EE4CDF47}">
      <dsp:nvSpPr>
        <dsp:cNvPr id="0" name=""/>
        <dsp:cNvSpPr/>
      </dsp:nvSpPr>
      <dsp:spPr>
        <a:xfrm>
          <a:off x="177084" y="908863"/>
          <a:ext cx="2479184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707" tIns="0" rIns="9370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  <a:latin typeface="Garamond" pitchFamily="18" charset="0"/>
              <a:cs typeface="Times New Roman"/>
            </a:rPr>
            <a:t>Mode: Online</a:t>
          </a:r>
          <a:endParaRPr lang="en-IN" sz="1500" kern="1200" dirty="0">
            <a:solidFill>
              <a:schemeClr val="bg1"/>
            </a:solidFill>
          </a:endParaRPr>
        </a:p>
      </dsp:txBody>
      <dsp:txXfrm>
        <a:off x="198700" y="930479"/>
        <a:ext cx="2435952" cy="399568"/>
      </dsp:txXfrm>
    </dsp:sp>
    <dsp:sp modelId="{457E0A34-32ED-49BB-8495-8C8BD74D3CE1}">
      <dsp:nvSpPr>
        <dsp:cNvPr id="0" name=""/>
        <dsp:cNvSpPr/>
      </dsp:nvSpPr>
      <dsp:spPr>
        <a:xfrm>
          <a:off x="0" y="2019332"/>
          <a:ext cx="35416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426A4-374C-4271-9AE7-F8BA23E1658E}">
      <dsp:nvSpPr>
        <dsp:cNvPr id="0" name=""/>
        <dsp:cNvSpPr/>
      </dsp:nvSpPr>
      <dsp:spPr>
        <a:xfrm>
          <a:off x="206731" y="1604814"/>
          <a:ext cx="2476763" cy="651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707" tIns="0" rIns="9370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Last </a:t>
          </a:r>
          <a:r>
            <a:rPr lang="en-US" sz="1500" b="1" kern="1200" dirty="0">
              <a:solidFill>
                <a:schemeClr val="bg1"/>
              </a:solidFill>
              <a:latin typeface="Garamond" pitchFamily="18" charset="0"/>
              <a:cs typeface="Times New Roman"/>
            </a:rPr>
            <a:t>date </a:t>
          </a:r>
          <a:r>
            <a:rPr lang="en-US" sz="1500" b="1" kern="1200" spc="-10" dirty="0">
              <a:solidFill>
                <a:schemeClr val="bg1"/>
              </a:solidFill>
              <a:latin typeface="Garamond" pitchFamily="18" charset="0"/>
              <a:cs typeface="Times New Roman"/>
            </a:rPr>
            <a:t>to </a:t>
          </a:r>
          <a:r>
            <a:rPr lang="en-US" sz="1500" b="1" kern="1200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Register: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19</a:t>
          </a:r>
          <a:r>
            <a:rPr lang="en-US" sz="1500" b="1" kern="1200" spc="-5" baseline="30000" dirty="0">
              <a:solidFill>
                <a:schemeClr val="bg1"/>
              </a:solidFill>
              <a:latin typeface="Garamond" pitchFamily="18" charset="0"/>
              <a:cs typeface="Times New Roman"/>
            </a:rPr>
            <a:t>th</a:t>
          </a:r>
          <a:r>
            <a:rPr lang="en-US" sz="1500" b="1" kern="1200" spc="-5" dirty="0">
              <a:solidFill>
                <a:schemeClr val="bg1"/>
              </a:solidFill>
              <a:latin typeface="Garamond" pitchFamily="18" charset="0"/>
              <a:cs typeface="Times New Roman"/>
            </a:rPr>
            <a:t>  March 2024, 4pm</a:t>
          </a:r>
          <a:endParaRPr lang="en-IN" sz="1500" kern="1200" dirty="0">
            <a:solidFill>
              <a:schemeClr val="bg1"/>
            </a:solidFill>
          </a:endParaRPr>
        </a:p>
      </dsp:txBody>
      <dsp:txXfrm>
        <a:off x="238533" y="1636616"/>
        <a:ext cx="2413159" cy="587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DC11F-46C6-4C4B-843C-6C64836703C6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012A5-93B4-40AB-B0D6-8B8B0DACDA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918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012A5-93B4-40AB-B0D6-8B8B0DACDA3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31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6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716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61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626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806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745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543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79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06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245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073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76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07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98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484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F0494-454E-4910-8E68-43AF0136FEFA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1A6464-C4F2-4994-857E-91D3A0ABF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8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3589" y="953221"/>
            <a:ext cx="799288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 10</a:t>
            </a:r>
            <a:r>
              <a:rPr lang="en-US" sz="2800" b="1" baseline="30000" dirty="0"/>
              <a:t>th</a:t>
            </a:r>
            <a:r>
              <a:rPr lang="en-US" sz="2800" b="1" dirty="0"/>
              <a:t> Executive Development Program (For IPs)</a:t>
            </a:r>
            <a:endParaRPr lang="en-IN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88B81-F0A5-A132-8AAB-19FD709F9FC6}"/>
              </a:ext>
            </a:extLst>
          </p:cNvPr>
          <p:cNvSpPr txBox="1"/>
          <p:nvPr/>
        </p:nvSpPr>
        <p:spPr>
          <a:xfrm>
            <a:off x="619635" y="1589843"/>
            <a:ext cx="7840797" cy="7940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28" tIns="45714" rIns="91428" bIns="45714">
            <a:spAutoFit/>
          </a:bodyPr>
          <a:lstStyle/>
          <a:p>
            <a:pPr marL="84441" marR="83833" indent="-2430" algn="ctr">
              <a:lnSpc>
                <a:spcPct val="95000"/>
              </a:lnSpc>
              <a:spcBef>
                <a:spcPts val="990"/>
              </a:spcBef>
            </a:pP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MASTERING</a:t>
            </a:r>
            <a:r>
              <a:rPr lang="en-US" sz="2400" b="1" i="1" spc="19" dirty="0">
                <a:latin typeface="Arial Black" pitchFamily="34" charset="0"/>
                <a:ea typeface="Arial" panose="020B0604020202020204" pitchFamily="34" charset="0"/>
              </a:rPr>
              <a:t> </a:t>
            </a: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LEGAL</a:t>
            </a:r>
            <a:r>
              <a:rPr lang="en-US" sz="2400" b="1" i="1" spc="5" dirty="0">
                <a:latin typeface="Arial Black" pitchFamily="34" charset="0"/>
                <a:ea typeface="Arial" panose="020B0604020202020204" pitchFamily="34" charset="0"/>
              </a:rPr>
              <a:t> </a:t>
            </a: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SKILLS,</a:t>
            </a:r>
            <a:r>
              <a:rPr lang="en-US" sz="2400" b="1" i="1" spc="91" dirty="0">
                <a:latin typeface="Arial Black" pitchFamily="34" charset="0"/>
                <a:ea typeface="Arial" panose="020B0604020202020204" pitchFamily="34" charset="0"/>
              </a:rPr>
              <a:t> </a:t>
            </a: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PLEADINGS</a:t>
            </a:r>
            <a:r>
              <a:rPr lang="en-US" sz="2400" b="1" i="1" spc="91" dirty="0">
                <a:latin typeface="Arial Black" pitchFamily="34" charset="0"/>
                <a:ea typeface="Arial" panose="020B0604020202020204" pitchFamily="34" charset="0"/>
              </a:rPr>
              <a:t> </a:t>
            </a: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AND</a:t>
            </a:r>
            <a:r>
              <a:rPr lang="en-US" sz="2400" b="1" i="1" spc="5" dirty="0">
                <a:latin typeface="Arial Black" pitchFamily="34" charset="0"/>
                <a:ea typeface="Arial" panose="020B0604020202020204" pitchFamily="34" charset="0"/>
              </a:rPr>
              <a:t> </a:t>
            </a: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COURT PROCESSES</a:t>
            </a:r>
            <a:r>
              <a:rPr lang="en-US" sz="2400" b="1" i="1" spc="5" dirty="0">
                <a:latin typeface="Arial Black" pitchFamily="34" charset="0"/>
                <a:ea typeface="Arial" panose="020B0604020202020204" pitchFamily="34" charset="0"/>
              </a:rPr>
              <a:t> </a:t>
            </a: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UNDER</a:t>
            </a:r>
            <a:r>
              <a:rPr lang="en-US" sz="2400" b="1" i="1" spc="-58" dirty="0">
                <a:latin typeface="Arial Black" pitchFamily="34" charset="0"/>
                <a:ea typeface="Arial" panose="020B0604020202020204" pitchFamily="34" charset="0"/>
              </a:rPr>
              <a:t> </a:t>
            </a:r>
            <a:r>
              <a:rPr lang="en-US" sz="2400" b="1" i="1" dirty="0">
                <a:latin typeface="Arial Black" pitchFamily="34" charset="0"/>
                <a:ea typeface="Arial" panose="020B0604020202020204" pitchFamily="34" charset="0"/>
              </a:rPr>
              <a:t>IBC</a:t>
            </a:r>
            <a:endParaRPr lang="en-IN" sz="2400" i="1" dirty="0">
              <a:latin typeface="Arial Black" pitchFamily="34" charset="0"/>
              <a:ea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99" y="2527649"/>
            <a:ext cx="3942184" cy="3281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i="1" u="sng" spc="-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Highlights-</a:t>
            </a:r>
            <a:endParaRPr lang="en-US" sz="24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115" indent="-285750">
              <a:lnSpc>
                <a:spcPct val="100000"/>
              </a:lnSpc>
              <a:spcBef>
                <a:spcPts val="1165"/>
              </a:spcBef>
              <a:buFont typeface="Wingdings" pitchFamily="2" charset="2"/>
              <a:buChar char="Ø"/>
              <a:tabLst>
                <a:tab pos="228600" algn="l"/>
                <a:tab pos="229235" algn="l"/>
              </a:tabLst>
            </a:pPr>
            <a:r>
              <a:rPr lang="en-US" sz="1700" b="1" spc="-9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Knowhow </a:t>
            </a:r>
            <a:r>
              <a:rPr lang="en-US" sz="1700" b="1" spc="-4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of </a:t>
            </a:r>
            <a:r>
              <a:rPr lang="en-US" sz="1700" b="1" spc="-9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Legal </a:t>
            </a:r>
            <a:r>
              <a:rPr lang="en-US" sz="1700" b="1" spc="-3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Drafting </a:t>
            </a:r>
            <a:r>
              <a:rPr lang="en-US" sz="1700" b="1" spc="1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&amp;</a:t>
            </a:r>
            <a:r>
              <a:rPr lang="en-US" sz="1700" b="1" spc="-7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1700" b="1" spc="-9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Pleadings</a:t>
            </a:r>
            <a:r>
              <a:rPr lang="en-US" sz="1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 marL="285115" indent="-285750">
              <a:lnSpc>
                <a:spcPct val="100000"/>
              </a:lnSpc>
              <a:spcBef>
                <a:spcPts val="1300"/>
              </a:spcBef>
              <a:buFont typeface="Wingdings" pitchFamily="2" charset="2"/>
              <a:buChar char="Ø"/>
              <a:tabLst>
                <a:tab pos="228600" algn="l"/>
                <a:tab pos="229235" algn="l"/>
              </a:tabLst>
            </a:pPr>
            <a:r>
              <a:rPr lang="en-US" sz="1700" b="1" spc="-6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Filing Petitions </a:t>
            </a:r>
            <a:r>
              <a:rPr lang="en-US" sz="1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&amp; </a:t>
            </a:r>
            <a:r>
              <a:rPr lang="en-US" sz="1700" b="1" spc="-6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Applications </a:t>
            </a:r>
            <a:r>
              <a:rPr lang="en-US" sz="1700" b="1" spc="-7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under</a:t>
            </a:r>
            <a:r>
              <a:rPr lang="en-US" sz="1700" b="1" spc="-22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1700" b="1" spc="-17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IBC</a:t>
            </a:r>
            <a:r>
              <a:rPr lang="en-US" sz="1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 marL="285115" indent="-285750">
              <a:lnSpc>
                <a:spcPct val="100000"/>
              </a:lnSpc>
              <a:spcBef>
                <a:spcPts val="1305"/>
              </a:spcBef>
              <a:buFont typeface="Wingdings" pitchFamily="2" charset="2"/>
              <a:buChar char="Ø"/>
              <a:tabLst>
                <a:tab pos="228600" algn="l"/>
                <a:tab pos="229235" algn="l"/>
              </a:tabLst>
            </a:pPr>
            <a:r>
              <a:rPr lang="en-US" sz="1700" b="1" spc="-7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Deciphering </a:t>
            </a:r>
            <a:r>
              <a:rPr lang="en-US" sz="1700" b="1" spc="-8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Landmark</a:t>
            </a:r>
            <a:r>
              <a:rPr lang="en-US" sz="1700" b="1" spc="-9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 </a:t>
            </a:r>
            <a:r>
              <a:rPr lang="en-US" sz="1700" b="1" spc="-9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Judgements</a:t>
            </a:r>
            <a:r>
              <a:rPr lang="en-US" sz="1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 marL="285115" indent="-285750">
              <a:lnSpc>
                <a:spcPct val="100000"/>
              </a:lnSpc>
              <a:spcBef>
                <a:spcPts val="1295"/>
              </a:spcBef>
              <a:buFont typeface="Wingdings" pitchFamily="2" charset="2"/>
              <a:buChar char="Ø"/>
              <a:tabLst>
                <a:tab pos="228600" algn="l"/>
                <a:tab pos="229235" algn="l"/>
              </a:tabLst>
            </a:pPr>
            <a:r>
              <a:rPr lang="en-US" sz="1700" b="1" spc="-7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Appearing </a:t>
            </a:r>
            <a:r>
              <a:rPr lang="en-US" sz="1700" b="1" spc="-7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Before </a:t>
            </a:r>
            <a:r>
              <a:rPr lang="en-US" sz="1700" b="1" spc="-8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the </a:t>
            </a:r>
            <a:r>
              <a:rPr lang="en-US" sz="1700" b="1" spc="-5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Adjudicating</a:t>
            </a:r>
            <a:r>
              <a:rPr lang="en-US" sz="1700" b="1" spc="2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1700" b="1" spc="-4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Authorities</a:t>
            </a:r>
            <a:r>
              <a:rPr lang="en-US" sz="1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 marL="285115" indent="-285750">
              <a:lnSpc>
                <a:spcPts val="1650"/>
              </a:lnSpc>
              <a:spcBef>
                <a:spcPts val="1225"/>
              </a:spcBef>
              <a:buClr>
                <a:srgbClr val="000000"/>
              </a:buClr>
              <a:buSzPct val="78571"/>
              <a:buFont typeface="Wingdings" pitchFamily="2" charset="2"/>
              <a:buChar char="Ø"/>
              <a:tabLst>
                <a:tab pos="228600" algn="l"/>
                <a:tab pos="229235" algn="l"/>
              </a:tabLst>
            </a:pPr>
            <a:r>
              <a:rPr lang="en-US" sz="1700" b="1" spc="-7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Moot </a:t>
            </a:r>
            <a:r>
              <a:rPr lang="en-US" sz="1700" b="1" spc="-5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Courts </a:t>
            </a:r>
            <a:r>
              <a:rPr lang="en-US" sz="1700" b="1" spc="-8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Before </a:t>
            </a:r>
            <a:r>
              <a:rPr lang="en-US" sz="1700" b="1" spc="-9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Hon’ble</a:t>
            </a:r>
            <a:r>
              <a:rPr lang="en-US" sz="1700" b="1" spc="-4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1700" b="1" spc="-145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NCLT/NCLATs</a:t>
            </a:r>
            <a:endParaRPr lang="en-US" sz="1700" b="1" dirty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2040" y="2148917"/>
            <a:ext cx="3204864" cy="2157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>
              <a:lnSpc>
                <a:spcPct val="100000"/>
              </a:lnSpc>
            </a:pPr>
            <a:endParaRPr lang="en-US" sz="2800" dirty="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40"/>
              </a:spcBef>
            </a:pPr>
            <a:endParaRPr lang="en-US" sz="1400" dirty="0">
              <a:solidFill>
                <a:schemeClr val="accent1">
                  <a:lumMod val="75000"/>
                </a:schemeClr>
              </a:solidFill>
              <a:latin typeface="Garamond" pitchFamily="18" charset="0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30"/>
              </a:spcBef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Garamond" pitchFamily="18" charset="0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5"/>
              </a:spcBef>
            </a:pPr>
            <a:endParaRPr lang="en-US" sz="2000" dirty="0">
              <a:latin typeface="Times New Roman"/>
              <a:cs typeface="Times New Roman"/>
            </a:endParaRPr>
          </a:p>
          <a:p>
            <a:pPr marR="98425">
              <a:lnSpc>
                <a:spcPts val="1739"/>
              </a:lnSpc>
            </a:pPr>
            <a:endParaRPr lang="en-US" sz="1400" b="1" i="1" spc="-165" dirty="0">
              <a:solidFill>
                <a:srgbClr val="0000FF"/>
              </a:solidFill>
              <a:latin typeface="Arial"/>
              <a:cs typeface="Arial"/>
            </a:endParaRPr>
          </a:p>
          <a:p>
            <a:pPr marR="3175">
              <a:lnSpc>
                <a:spcPct val="100000"/>
              </a:lnSpc>
              <a:spcBef>
                <a:spcPts val="35"/>
              </a:spcBef>
            </a:pPr>
            <a:endParaRPr lang="en-US" sz="1400" dirty="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35"/>
              </a:spcBef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190" y="6214172"/>
            <a:ext cx="174140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R="3175" algn="ctr">
              <a:lnSpc>
                <a:spcPct val="100000"/>
              </a:lnSpc>
            </a:pPr>
            <a:r>
              <a:rPr lang="en-US" sz="16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sz="1600" b="1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us:</a:t>
            </a:r>
            <a:r>
              <a:rPr lang="en-US" sz="16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R="3175" algn="ctr">
              <a:lnSpc>
                <a:spcPct val="100000"/>
              </a:lnSpc>
            </a:pPr>
            <a:r>
              <a:rPr lang="en-US" sz="16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www.iiipicai.in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361684568"/>
              </p:ext>
            </p:extLst>
          </p:nvPr>
        </p:nvGraphicFramePr>
        <p:xfrm>
          <a:off x="5517195" y="3374549"/>
          <a:ext cx="3541692" cy="2467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Rectangle 15"/>
          <p:cNvSpPr/>
          <p:nvPr/>
        </p:nvSpPr>
        <p:spPr>
          <a:xfrm>
            <a:off x="5940152" y="6242043"/>
            <a:ext cx="3203848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Contact</a:t>
            </a:r>
            <a:r>
              <a:rPr lang="en-US" sz="1600" b="1" spc="58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us:</a:t>
            </a:r>
            <a:r>
              <a:rPr lang="en-US" sz="1600" b="1" spc="53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ipprogram@icai.in </a:t>
            </a:r>
            <a:r>
              <a:rPr lang="en-US" sz="1600" b="1" spc="-302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b="1" spc="-302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</a:t>
            </a:r>
            <a:r>
              <a:rPr lang="en-US" sz="16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91-8178995141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47116" y="2620232"/>
            <a:ext cx="4001045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R="618490" algn="ctr"/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Date: 20</a:t>
            </a:r>
            <a:r>
              <a:rPr lang="en-US" sz="16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th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 – 23</a:t>
            </a:r>
            <a:r>
              <a:rPr lang="en-US" sz="16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rd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March 2024 </a:t>
            </a:r>
          </a:p>
          <a:p>
            <a:pPr marR="618490" algn="ctr"/>
            <a:r>
              <a:rPr lang="en-US" sz="16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Fees: Rs. 7500/-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+</a:t>
            </a:r>
            <a:r>
              <a:rPr lang="en-US" sz="16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en-US" sz="16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/>
              </a:rPr>
              <a:t>Taxes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28892" y="5747135"/>
            <a:ext cx="1741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aramond" pitchFamily="18" charset="0"/>
              </a:rPr>
              <a:t>(Limited Seats)</a:t>
            </a:r>
            <a:endParaRPr lang="en-IN" b="1" dirty="0">
              <a:latin typeface="Garamond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3BEAF7-7C40-64B2-165F-8202EBF628C6}"/>
              </a:ext>
            </a:extLst>
          </p:cNvPr>
          <p:cNvSpPr/>
          <p:nvPr/>
        </p:nvSpPr>
        <p:spPr>
          <a:xfrm>
            <a:off x="2035198" y="6233921"/>
            <a:ext cx="3635896" cy="5650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R="65405" algn="ctr">
              <a:lnSpc>
                <a:spcPct val="96100"/>
              </a:lnSpc>
            </a:pPr>
            <a:r>
              <a:rPr lang="en-US" sz="1600" b="1" dirty="0">
                <a:latin typeface="Times New Roman"/>
                <a:cs typeface="Times New Roman"/>
              </a:rPr>
              <a:t>Click </a:t>
            </a:r>
            <a:r>
              <a:rPr lang="en-US" sz="1600" b="1" spc="-10" dirty="0">
                <a:latin typeface="Times New Roman"/>
                <a:cs typeface="Times New Roman"/>
              </a:rPr>
              <a:t>to </a:t>
            </a:r>
            <a:r>
              <a:rPr lang="en-US" sz="1600" b="1" spc="-5" dirty="0">
                <a:latin typeface="Times New Roman"/>
                <a:cs typeface="Times New Roman"/>
              </a:rPr>
              <a:t>Register:</a:t>
            </a:r>
          </a:p>
          <a:p>
            <a:pPr marR="65405" algn="ctr">
              <a:lnSpc>
                <a:spcPct val="96100"/>
              </a:lnSpc>
            </a:pPr>
            <a:r>
              <a:rPr lang="en-US" sz="1600" b="1" spc="-5" dirty="0">
                <a:latin typeface="Times New Roman"/>
                <a:cs typeface="Times New Roman"/>
              </a:rPr>
              <a:t>https://app.iiipicai.in/regpayments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FD9ECB-4556-87AF-50DF-F9C35961A2FD}"/>
              </a:ext>
            </a:extLst>
          </p:cNvPr>
          <p:cNvSpPr/>
          <p:nvPr/>
        </p:nvSpPr>
        <p:spPr>
          <a:xfrm>
            <a:off x="3626531" y="3766094"/>
            <a:ext cx="1741406" cy="100838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3175">
              <a:lnSpc>
                <a:spcPct val="100000"/>
              </a:lnSpc>
            </a:pPr>
            <a:endParaRPr lang="en-US" b="1" spc="-5" dirty="0">
              <a:solidFill>
                <a:schemeClr val="bg1"/>
              </a:solidFill>
              <a:latin typeface="Garamond" pitchFamily="18" charset="0"/>
              <a:cs typeface="Times New Roman"/>
            </a:endParaRPr>
          </a:p>
          <a:p>
            <a:pPr marR="3175" algn="ctr">
              <a:lnSpc>
                <a:spcPct val="100000"/>
              </a:lnSpc>
            </a:pPr>
            <a:r>
              <a:rPr lang="en-US" sz="2000" b="1" spc="-5" dirty="0">
                <a:solidFill>
                  <a:schemeClr val="bg1"/>
                </a:solidFill>
                <a:latin typeface="Garamond" pitchFamily="18" charset="0"/>
                <a:cs typeface="Times New Roman"/>
              </a:rPr>
              <a:t>CPE</a:t>
            </a:r>
          </a:p>
          <a:p>
            <a:pPr marR="3175" algn="ctr">
              <a:lnSpc>
                <a:spcPct val="100000"/>
              </a:lnSpc>
            </a:pPr>
            <a:r>
              <a:rPr lang="en-US" sz="2000" b="1" spc="-5" dirty="0">
                <a:solidFill>
                  <a:schemeClr val="bg1"/>
                </a:solidFill>
                <a:latin typeface="Garamond" pitchFamily="18" charset="0"/>
                <a:cs typeface="Times New Roman"/>
              </a:rPr>
              <a:t>14</a:t>
            </a:r>
            <a:r>
              <a:rPr lang="en-US" sz="2000" b="1" spc="5" dirty="0">
                <a:solidFill>
                  <a:schemeClr val="bg1"/>
                </a:solidFill>
                <a:latin typeface="Garamond" pitchFamily="18" charset="0"/>
                <a:cs typeface="Times New Roman"/>
              </a:rPr>
              <a:t> Hours (For IPs)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Times New Roman"/>
            </a:endParaRPr>
          </a:p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Picture 2" descr="iiipicai">
            <a:extLst>
              <a:ext uri="{FF2B5EF4-FFF2-40B4-BE49-F238E27FC236}">
                <a16:creationId xmlns:a16="http://schemas.microsoft.com/office/drawing/2014/main" id="{E093B880-E9A3-23EF-3069-B3604438A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14" y="75797"/>
            <a:ext cx="9072410" cy="792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09867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</TotalTime>
  <Words>127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Garamond</vt:lpstr>
      <vt:lpstr>Times New Roman</vt:lpstr>
      <vt:lpstr>Trebuchet MS</vt:lpstr>
      <vt:lpstr>Wingdings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IIIPI-06</dc:creator>
  <cp:lastModifiedBy>ipprogram@icai.in</cp:lastModifiedBy>
  <cp:revision>32</cp:revision>
  <dcterms:created xsi:type="dcterms:W3CDTF">2023-01-30T05:45:01Z</dcterms:created>
  <dcterms:modified xsi:type="dcterms:W3CDTF">2024-03-04T06:31:14Z</dcterms:modified>
</cp:coreProperties>
</file>