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332" r:id="rId1"/>
  </p:sldMasterIdLst>
  <p:notesMasterIdLst>
    <p:notesMasterId r:id="rId3"/>
  </p:notesMasterIdLst>
  <p:sldIdLst>
    <p:sldId id="256" r:id="rId2"/>
  </p:sldIdLst>
  <p:sldSz cx="12192000" cy="100965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3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E9CDFB"/>
    <a:srgbClr val="B5E9E8"/>
    <a:srgbClr val="B7B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716" y="12"/>
      </p:cViewPr>
      <p:guideLst>
        <p:guide orient="horz" pos="423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4762FB-2971-4C61-ACFC-9A05EE1309EF}" type="doc">
      <dgm:prSet loTypeId="urn:microsoft.com/office/officeart/2005/8/layout/chevronAccent+Icon" loCatId="officeonline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en-IN"/>
        </a:p>
      </dgm:t>
    </dgm:pt>
    <dgm:pt modelId="{16805CE0-0356-4A9B-930A-622437267F37}">
      <dgm:prSet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CBIRC RECOMENDATION</a:t>
          </a:r>
        </a:p>
      </dgm:t>
    </dgm:pt>
    <dgm:pt modelId="{26C7434D-53E4-4398-B911-52BAC4C71AE7}" type="parTrans" cxnId="{38739468-3AB8-4C74-A0F8-A4BA5B3D70B7}">
      <dgm:prSet/>
      <dgm:spPr/>
      <dgm:t>
        <a:bodyPr/>
        <a:lstStyle/>
        <a:p>
          <a:endParaRPr lang="en-IN" sz="1800"/>
        </a:p>
      </dgm:t>
    </dgm:pt>
    <dgm:pt modelId="{326DCC5F-AE3F-4FF9-A95D-BC86D50F69B1}" type="sibTrans" cxnId="{38739468-3AB8-4C74-A0F8-A4BA5B3D70B7}">
      <dgm:prSet/>
      <dgm:spPr/>
      <dgm:t>
        <a:bodyPr/>
        <a:lstStyle/>
        <a:p>
          <a:endParaRPr lang="en-IN" sz="1800"/>
        </a:p>
      </dgm:t>
    </dgm:pt>
    <dgm:pt modelId="{9A6F65D7-252C-4C8C-8862-4BAC455871EA}">
      <dgm:prSet custT="1"/>
      <dgm:spPr/>
      <dgm:t>
        <a:bodyPr/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none" kern="1200" spc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LANDMARK JUDGEMENTS</a:t>
          </a:r>
        </a:p>
      </dgm:t>
    </dgm:pt>
    <dgm:pt modelId="{11BC586E-0AD2-42DF-BCB1-7D362C67A96C}" type="parTrans" cxnId="{8209D1C8-7292-4984-8460-785A1A8DF3E4}">
      <dgm:prSet/>
      <dgm:spPr/>
      <dgm:t>
        <a:bodyPr/>
        <a:lstStyle/>
        <a:p>
          <a:endParaRPr lang="en-IN" sz="1800"/>
        </a:p>
      </dgm:t>
    </dgm:pt>
    <dgm:pt modelId="{37A01399-F58E-4BC6-98BD-5160BE60635E}" type="sibTrans" cxnId="{8209D1C8-7292-4984-8460-785A1A8DF3E4}">
      <dgm:prSet/>
      <dgm:spPr/>
      <dgm:t>
        <a:bodyPr/>
        <a:lstStyle/>
        <a:p>
          <a:endParaRPr lang="en-IN" sz="1800"/>
        </a:p>
      </dgm:t>
    </dgm:pt>
    <dgm:pt modelId="{4B47B406-7509-4C02-B3B6-BB35117FC57B}">
      <dgm:prSet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CASE STUDIES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78120E1-F211-440A-8071-30375452E67C}" type="parTrans" cxnId="{C98828E1-631A-40E8-9575-999820A6FFE2}">
      <dgm:prSet/>
      <dgm:spPr/>
      <dgm:t>
        <a:bodyPr/>
        <a:lstStyle/>
        <a:p>
          <a:endParaRPr lang="en-IN" sz="1800"/>
        </a:p>
      </dgm:t>
    </dgm:pt>
    <dgm:pt modelId="{B48228CE-359E-4553-B6F3-34FAEAF6DCEE}" type="sibTrans" cxnId="{C98828E1-631A-40E8-9575-999820A6FFE2}">
      <dgm:prSet/>
      <dgm:spPr/>
      <dgm:t>
        <a:bodyPr/>
        <a:lstStyle/>
        <a:p>
          <a:endParaRPr lang="en-IN" sz="1800"/>
        </a:p>
      </dgm:t>
    </dgm:pt>
    <dgm:pt modelId="{41D34A73-48A2-4E55-B343-E0B844B3261A}">
      <dgm:prSet custT="1"/>
      <dgm:spPr/>
      <dgm:t>
        <a:bodyPr/>
        <a:lstStyle/>
        <a:p>
          <a:r>
            <a:rPr lang="en-IN" sz="2000" b="1" dirty="0">
              <a:latin typeface="Cambria" panose="02040503050406030204" pitchFamily="18" charset="0"/>
              <a:ea typeface="Cambria" panose="02040503050406030204" pitchFamily="18" charset="0"/>
            </a:rPr>
            <a:t>UNCITRAL MODEL LAW 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F23C5B0-9954-448B-84AD-B44B124FBF97}" type="parTrans" cxnId="{CAF4E68F-E423-4FD9-9DF1-0CF560C70897}">
      <dgm:prSet/>
      <dgm:spPr/>
      <dgm:t>
        <a:bodyPr/>
        <a:lstStyle/>
        <a:p>
          <a:endParaRPr lang="en-IN" sz="1800"/>
        </a:p>
      </dgm:t>
    </dgm:pt>
    <dgm:pt modelId="{121C05B1-0CAC-4FFA-8CAD-8ACE80C5DF7C}" type="sibTrans" cxnId="{CAF4E68F-E423-4FD9-9DF1-0CF560C70897}">
      <dgm:prSet/>
      <dgm:spPr/>
      <dgm:t>
        <a:bodyPr/>
        <a:lstStyle/>
        <a:p>
          <a:endParaRPr lang="en-IN" sz="1800"/>
        </a:p>
      </dgm:t>
    </dgm:pt>
    <dgm:pt modelId="{BBAB8221-BAD9-4BBB-AC89-3ADEECB47838}">
      <dgm:prSet custT="1"/>
      <dgm:spPr/>
      <dgm:t>
        <a:bodyPr spcFirstLastPara="0" vert="horz" wrap="square" lIns="142240" tIns="142240" rIns="142240" bIns="142240" numCol="1" spcCol="1270" anchor="ctr" anchorCtr="0"/>
        <a:lstStyle/>
        <a:p>
          <a:r>
            <a:rPr lang="en-IN" sz="2000" b="1" u="none" dirty="0">
              <a:latin typeface="Cambria" panose="02040503050406030204" pitchFamily="18" charset="0"/>
              <a:ea typeface="Cambria" panose="02040503050406030204" pitchFamily="18" charset="0"/>
            </a:rPr>
            <a:t>CROSS-COUNTRY COMPARISON</a:t>
          </a:r>
        </a:p>
      </dgm:t>
    </dgm:pt>
    <dgm:pt modelId="{933DF134-8DDD-48F5-B7F1-A26F9809C157}" type="parTrans" cxnId="{CD8869BE-6BEE-4ABE-9B7C-A71D27A2DD14}">
      <dgm:prSet/>
      <dgm:spPr/>
      <dgm:t>
        <a:bodyPr/>
        <a:lstStyle/>
        <a:p>
          <a:endParaRPr lang="en-IN" sz="1800"/>
        </a:p>
      </dgm:t>
    </dgm:pt>
    <dgm:pt modelId="{278E79ED-00A4-482F-8CBD-48E7F814DC43}" type="sibTrans" cxnId="{CD8869BE-6BEE-4ABE-9B7C-A71D27A2DD14}">
      <dgm:prSet/>
      <dgm:spPr/>
      <dgm:t>
        <a:bodyPr/>
        <a:lstStyle/>
        <a:p>
          <a:endParaRPr lang="en-IN" sz="1800"/>
        </a:p>
      </dgm:t>
    </dgm:pt>
    <dgm:pt modelId="{AF84D599-9CF1-446C-8366-93D6381E4323}" type="pres">
      <dgm:prSet presAssocID="{1C4762FB-2971-4C61-ACFC-9A05EE1309EF}" presName="Name0" presStyleCnt="0">
        <dgm:presLayoutVars>
          <dgm:dir/>
          <dgm:resizeHandles val="exact"/>
        </dgm:presLayoutVars>
      </dgm:prSet>
      <dgm:spPr/>
    </dgm:pt>
    <dgm:pt modelId="{9B8B3084-E0BA-4DF9-BC4E-E508587B5CDA}" type="pres">
      <dgm:prSet presAssocID="{41D34A73-48A2-4E55-B343-E0B844B3261A}" presName="composite" presStyleCnt="0"/>
      <dgm:spPr/>
    </dgm:pt>
    <dgm:pt modelId="{784D28B9-CB90-4B27-9F10-B754186ED2D7}" type="pres">
      <dgm:prSet presAssocID="{41D34A73-48A2-4E55-B343-E0B844B3261A}" presName="bgChev" presStyleLbl="node1" presStyleIdx="0" presStyleCnt="5" custScaleX="50050" custScaleY="56857"/>
      <dgm:spPr/>
    </dgm:pt>
    <dgm:pt modelId="{B6BDE070-1A1F-40FB-A4B1-664EB35829D2}" type="pres">
      <dgm:prSet presAssocID="{41D34A73-48A2-4E55-B343-E0B844B3261A}" presName="txNode" presStyleLbl="fgAcc1" presStyleIdx="0" presStyleCnt="5" custScaleX="133018" custLinFactNeighborX="77611" custLinFactNeighborY="-20903">
        <dgm:presLayoutVars>
          <dgm:bulletEnabled val="1"/>
        </dgm:presLayoutVars>
      </dgm:prSet>
      <dgm:spPr/>
    </dgm:pt>
    <dgm:pt modelId="{1CD41345-888B-40CC-B1C6-FA54796E2CB6}" type="pres">
      <dgm:prSet presAssocID="{121C05B1-0CAC-4FFA-8CAD-8ACE80C5DF7C}" presName="compositeSpace" presStyleCnt="0"/>
      <dgm:spPr/>
    </dgm:pt>
    <dgm:pt modelId="{31CC4697-782A-4455-AF65-A2B379AC27EC}" type="pres">
      <dgm:prSet presAssocID="{BBAB8221-BAD9-4BBB-AC89-3ADEECB47838}" presName="composite" presStyleCnt="0"/>
      <dgm:spPr/>
    </dgm:pt>
    <dgm:pt modelId="{05DEC0A2-4714-4928-9B33-60EE9D8D4D59}" type="pres">
      <dgm:prSet presAssocID="{BBAB8221-BAD9-4BBB-AC89-3ADEECB47838}" presName="bgChev" presStyleLbl="node1" presStyleIdx="1" presStyleCnt="5" custScaleX="50078" custScaleY="51161" custLinFactY="45741" custLinFactNeighborX="-43671" custLinFactNeighborY="100000"/>
      <dgm:spPr/>
    </dgm:pt>
    <dgm:pt modelId="{C5251A50-98AC-4FE8-B81B-B3E40BB886B0}" type="pres">
      <dgm:prSet presAssocID="{BBAB8221-BAD9-4BBB-AC89-3ADEECB47838}" presName="txNode" presStyleLbl="fgAcc1" presStyleIdx="1" presStyleCnt="5" custScaleX="153825" custLinFactY="15018" custLinFactNeighborX="37475" custLinFactNeighborY="100000">
        <dgm:presLayoutVars>
          <dgm:bulletEnabled val="1"/>
        </dgm:presLayoutVars>
      </dgm:prSet>
      <dgm:spPr>
        <a:xfrm>
          <a:off x="2772257" y="822854"/>
          <a:ext cx="2137196" cy="752121"/>
        </a:xfrm>
        <a:prstGeom prst="roundRect">
          <a:avLst>
            <a:gd name="adj" fmla="val 10000"/>
          </a:avLst>
        </a:prstGeom>
      </dgm:spPr>
    </dgm:pt>
    <dgm:pt modelId="{E32FF6D3-2B73-486F-903C-7029E86ECB35}" type="pres">
      <dgm:prSet presAssocID="{278E79ED-00A4-482F-8CBD-48E7F814DC43}" presName="compositeSpace" presStyleCnt="0"/>
      <dgm:spPr/>
    </dgm:pt>
    <dgm:pt modelId="{EA9E8BD1-BC1B-482E-AF7D-984DDEAA3FD8}" type="pres">
      <dgm:prSet presAssocID="{16805CE0-0356-4A9B-930A-622437267F37}" presName="composite" presStyleCnt="0"/>
      <dgm:spPr/>
    </dgm:pt>
    <dgm:pt modelId="{048A3847-B6D5-4CB9-A95E-C752617149F0}" type="pres">
      <dgm:prSet presAssocID="{16805CE0-0356-4A9B-930A-622437267F37}" presName="bgChev" presStyleLbl="node1" presStyleIdx="2" presStyleCnt="5"/>
      <dgm:spPr/>
    </dgm:pt>
    <dgm:pt modelId="{4D3EDD01-7790-4633-83D4-E10F54863629}" type="pres">
      <dgm:prSet presAssocID="{16805CE0-0356-4A9B-930A-622437267F37}" presName="txNode" presStyleLbl="fgAcc1" presStyleIdx="2" presStyleCnt="5" custScaleX="157468" custLinFactNeighborX="-3468" custLinFactNeighborY="-27808">
        <dgm:presLayoutVars>
          <dgm:bulletEnabled val="1"/>
        </dgm:presLayoutVars>
      </dgm:prSet>
      <dgm:spPr/>
    </dgm:pt>
    <dgm:pt modelId="{589A7C31-8633-42AA-944D-43C14D2FD987}" type="pres">
      <dgm:prSet presAssocID="{326DCC5F-AE3F-4FF9-A95D-BC86D50F69B1}" presName="compositeSpace" presStyleCnt="0"/>
      <dgm:spPr/>
    </dgm:pt>
    <dgm:pt modelId="{C5629D07-9F84-4BEE-92D8-0D5896270662}" type="pres">
      <dgm:prSet presAssocID="{9A6F65D7-252C-4C8C-8862-4BAC455871EA}" presName="composite" presStyleCnt="0"/>
      <dgm:spPr/>
    </dgm:pt>
    <dgm:pt modelId="{3A443216-0899-4C2E-B69A-3322C9802C5A}" type="pres">
      <dgm:prSet presAssocID="{9A6F65D7-252C-4C8C-8862-4BAC455871EA}" presName="bgChev" presStyleLbl="node1" presStyleIdx="3" presStyleCnt="5" custScaleX="38571" custScaleY="51814" custLinFactY="35857" custLinFactNeighborX="-76609" custLinFactNeighborY="100000"/>
      <dgm:spPr/>
    </dgm:pt>
    <dgm:pt modelId="{10312AF3-CA51-4CEA-A3FB-BA984FF1CD36}" type="pres">
      <dgm:prSet presAssocID="{9A6F65D7-252C-4C8C-8862-4BAC455871EA}" presName="txNode" presStyleLbl="fgAcc1" presStyleIdx="3" presStyleCnt="5" custScaleX="144694" custLinFactY="20667" custLinFactNeighborX="-13061" custLinFactNeighborY="100000">
        <dgm:presLayoutVars>
          <dgm:bulletEnabled val="1"/>
        </dgm:presLayoutVars>
      </dgm:prSet>
      <dgm:spPr/>
    </dgm:pt>
    <dgm:pt modelId="{DE734E11-EE9C-42A3-8564-4EFA41E979E6}" type="pres">
      <dgm:prSet presAssocID="{37A01399-F58E-4BC6-98BD-5160BE60635E}" presName="compositeSpace" presStyleCnt="0"/>
      <dgm:spPr/>
    </dgm:pt>
    <dgm:pt modelId="{76568872-30BA-4B71-8C6F-236B3FCC3ABC}" type="pres">
      <dgm:prSet presAssocID="{4B47B406-7509-4C02-B3B6-BB35117FC57B}" presName="composite" presStyleCnt="0"/>
      <dgm:spPr/>
    </dgm:pt>
    <dgm:pt modelId="{8063F4D1-FF60-4133-B889-849841B2F283}" type="pres">
      <dgm:prSet presAssocID="{4B47B406-7509-4C02-B3B6-BB35117FC57B}" presName="bgChev" presStyleLbl="node1" presStyleIdx="4" presStyleCnt="5" custScaleX="45703" custScaleY="54093" custLinFactNeighborX="-90268" custLinFactNeighborY="5810"/>
      <dgm:spPr/>
    </dgm:pt>
    <dgm:pt modelId="{4CCA6A48-FBBE-4DE2-9917-FB4DA695D962}" type="pres">
      <dgm:prSet presAssocID="{4B47B406-7509-4C02-B3B6-BB35117FC57B}" presName="txNode" presStyleLbl="fgAcc1" presStyleIdx="4" presStyleCnt="5" custLinFactNeighborX="-46621" custLinFactNeighborY="-16331">
        <dgm:presLayoutVars>
          <dgm:bulletEnabled val="1"/>
        </dgm:presLayoutVars>
      </dgm:prSet>
      <dgm:spPr/>
    </dgm:pt>
  </dgm:ptLst>
  <dgm:cxnLst>
    <dgm:cxn modelId="{00D85601-0AFD-48C1-ADBD-C77E96CA4788}" type="presOf" srcId="{1C4762FB-2971-4C61-ACFC-9A05EE1309EF}" destId="{AF84D599-9CF1-446C-8366-93D6381E4323}" srcOrd="0" destOrd="0" presId="urn:microsoft.com/office/officeart/2005/8/layout/chevronAccent+Icon"/>
    <dgm:cxn modelId="{A0847C09-81AD-4107-BBD0-02AF7B3330D1}" type="presOf" srcId="{41D34A73-48A2-4E55-B343-E0B844B3261A}" destId="{B6BDE070-1A1F-40FB-A4B1-664EB35829D2}" srcOrd="0" destOrd="0" presId="urn:microsoft.com/office/officeart/2005/8/layout/chevronAccent+Icon"/>
    <dgm:cxn modelId="{76068B21-B879-4DD5-8F25-6270E1177486}" type="presOf" srcId="{4B47B406-7509-4C02-B3B6-BB35117FC57B}" destId="{4CCA6A48-FBBE-4DE2-9917-FB4DA695D962}" srcOrd="0" destOrd="0" presId="urn:microsoft.com/office/officeart/2005/8/layout/chevronAccent+Icon"/>
    <dgm:cxn modelId="{D7448A2A-DD19-4C00-80CD-B5CA3BE657C6}" type="presOf" srcId="{BBAB8221-BAD9-4BBB-AC89-3ADEECB47838}" destId="{C5251A50-98AC-4FE8-B81B-B3E40BB886B0}" srcOrd="0" destOrd="0" presId="urn:microsoft.com/office/officeart/2005/8/layout/chevronAccent+Icon"/>
    <dgm:cxn modelId="{38739468-3AB8-4C74-A0F8-A4BA5B3D70B7}" srcId="{1C4762FB-2971-4C61-ACFC-9A05EE1309EF}" destId="{16805CE0-0356-4A9B-930A-622437267F37}" srcOrd="2" destOrd="0" parTransId="{26C7434D-53E4-4398-B911-52BAC4C71AE7}" sibTransId="{326DCC5F-AE3F-4FF9-A95D-BC86D50F69B1}"/>
    <dgm:cxn modelId="{CAF4E68F-E423-4FD9-9DF1-0CF560C70897}" srcId="{1C4762FB-2971-4C61-ACFC-9A05EE1309EF}" destId="{41D34A73-48A2-4E55-B343-E0B844B3261A}" srcOrd="0" destOrd="0" parTransId="{0F23C5B0-9954-448B-84AD-B44B124FBF97}" sibTransId="{121C05B1-0CAC-4FFA-8CAD-8ACE80C5DF7C}"/>
    <dgm:cxn modelId="{CD8869BE-6BEE-4ABE-9B7C-A71D27A2DD14}" srcId="{1C4762FB-2971-4C61-ACFC-9A05EE1309EF}" destId="{BBAB8221-BAD9-4BBB-AC89-3ADEECB47838}" srcOrd="1" destOrd="0" parTransId="{933DF134-8DDD-48F5-B7F1-A26F9809C157}" sibTransId="{278E79ED-00A4-482F-8CBD-48E7F814DC43}"/>
    <dgm:cxn modelId="{DB628AC5-1842-4438-B706-B55E8F666BC5}" type="presOf" srcId="{9A6F65D7-252C-4C8C-8862-4BAC455871EA}" destId="{10312AF3-CA51-4CEA-A3FB-BA984FF1CD36}" srcOrd="0" destOrd="0" presId="urn:microsoft.com/office/officeart/2005/8/layout/chevronAccent+Icon"/>
    <dgm:cxn modelId="{8209D1C8-7292-4984-8460-785A1A8DF3E4}" srcId="{1C4762FB-2971-4C61-ACFC-9A05EE1309EF}" destId="{9A6F65D7-252C-4C8C-8862-4BAC455871EA}" srcOrd="3" destOrd="0" parTransId="{11BC586E-0AD2-42DF-BCB1-7D362C67A96C}" sibTransId="{37A01399-F58E-4BC6-98BD-5160BE60635E}"/>
    <dgm:cxn modelId="{C98828E1-631A-40E8-9575-999820A6FFE2}" srcId="{1C4762FB-2971-4C61-ACFC-9A05EE1309EF}" destId="{4B47B406-7509-4C02-B3B6-BB35117FC57B}" srcOrd="4" destOrd="0" parTransId="{F78120E1-F211-440A-8071-30375452E67C}" sibTransId="{B48228CE-359E-4553-B6F3-34FAEAF6DCEE}"/>
    <dgm:cxn modelId="{1195BEF1-F2F6-473A-968F-B6D6090B7639}" type="presOf" srcId="{16805CE0-0356-4A9B-930A-622437267F37}" destId="{4D3EDD01-7790-4633-83D4-E10F54863629}" srcOrd="0" destOrd="0" presId="urn:microsoft.com/office/officeart/2005/8/layout/chevronAccent+Icon"/>
    <dgm:cxn modelId="{4C50D2E5-BFF5-4500-BF05-38988CC8D02E}" type="presParOf" srcId="{AF84D599-9CF1-446C-8366-93D6381E4323}" destId="{9B8B3084-E0BA-4DF9-BC4E-E508587B5CDA}" srcOrd="0" destOrd="0" presId="urn:microsoft.com/office/officeart/2005/8/layout/chevronAccent+Icon"/>
    <dgm:cxn modelId="{009EFD9E-8F52-46F9-9FD3-A09CA4D5164C}" type="presParOf" srcId="{9B8B3084-E0BA-4DF9-BC4E-E508587B5CDA}" destId="{784D28B9-CB90-4B27-9F10-B754186ED2D7}" srcOrd="0" destOrd="0" presId="urn:microsoft.com/office/officeart/2005/8/layout/chevronAccent+Icon"/>
    <dgm:cxn modelId="{A1C251F9-73C3-406B-8D67-63EBD1DA9E46}" type="presParOf" srcId="{9B8B3084-E0BA-4DF9-BC4E-E508587B5CDA}" destId="{B6BDE070-1A1F-40FB-A4B1-664EB35829D2}" srcOrd="1" destOrd="0" presId="urn:microsoft.com/office/officeart/2005/8/layout/chevronAccent+Icon"/>
    <dgm:cxn modelId="{F25B5617-27DE-4D86-A38E-07ECB15AA820}" type="presParOf" srcId="{AF84D599-9CF1-446C-8366-93D6381E4323}" destId="{1CD41345-888B-40CC-B1C6-FA54796E2CB6}" srcOrd="1" destOrd="0" presId="urn:microsoft.com/office/officeart/2005/8/layout/chevronAccent+Icon"/>
    <dgm:cxn modelId="{ADFC56B8-5DC4-427F-B93F-88959FA14200}" type="presParOf" srcId="{AF84D599-9CF1-446C-8366-93D6381E4323}" destId="{31CC4697-782A-4455-AF65-A2B379AC27EC}" srcOrd="2" destOrd="0" presId="urn:microsoft.com/office/officeart/2005/8/layout/chevronAccent+Icon"/>
    <dgm:cxn modelId="{D8B27D69-20B3-485F-B282-048E4A79CA26}" type="presParOf" srcId="{31CC4697-782A-4455-AF65-A2B379AC27EC}" destId="{05DEC0A2-4714-4928-9B33-60EE9D8D4D59}" srcOrd="0" destOrd="0" presId="urn:microsoft.com/office/officeart/2005/8/layout/chevronAccent+Icon"/>
    <dgm:cxn modelId="{286EFDB6-F085-41FB-AB05-3CD43040BCC9}" type="presParOf" srcId="{31CC4697-782A-4455-AF65-A2B379AC27EC}" destId="{C5251A50-98AC-4FE8-B81B-B3E40BB886B0}" srcOrd="1" destOrd="0" presId="urn:microsoft.com/office/officeart/2005/8/layout/chevronAccent+Icon"/>
    <dgm:cxn modelId="{223308BE-2FF4-4A03-8AA6-777785FFAC67}" type="presParOf" srcId="{AF84D599-9CF1-446C-8366-93D6381E4323}" destId="{E32FF6D3-2B73-486F-903C-7029E86ECB35}" srcOrd="3" destOrd="0" presId="urn:microsoft.com/office/officeart/2005/8/layout/chevronAccent+Icon"/>
    <dgm:cxn modelId="{10931F2B-3268-4B23-8E8F-25D6C4D0AFEF}" type="presParOf" srcId="{AF84D599-9CF1-446C-8366-93D6381E4323}" destId="{EA9E8BD1-BC1B-482E-AF7D-984DDEAA3FD8}" srcOrd="4" destOrd="0" presId="urn:microsoft.com/office/officeart/2005/8/layout/chevronAccent+Icon"/>
    <dgm:cxn modelId="{6E24DA15-2B8B-4217-860A-1EE74D83770A}" type="presParOf" srcId="{EA9E8BD1-BC1B-482E-AF7D-984DDEAA3FD8}" destId="{048A3847-B6D5-4CB9-A95E-C752617149F0}" srcOrd="0" destOrd="0" presId="urn:microsoft.com/office/officeart/2005/8/layout/chevronAccent+Icon"/>
    <dgm:cxn modelId="{2E608451-91FC-4024-9A19-19420916EA83}" type="presParOf" srcId="{EA9E8BD1-BC1B-482E-AF7D-984DDEAA3FD8}" destId="{4D3EDD01-7790-4633-83D4-E10F54863629}" srcOrd="1" destOrd="0" presId="urn:microsoft.com/office/officeart/2005/8/layout/chevronAccent+Icon"/>
    <dgm:cxn modelId="{B8042FB6-8419-4BCA-B207-6AC8BD592029}" type="presParOf" srcId="{AF84D599-9CF1-446C-8366-93D6381E4323}" destId="{589A7C31-8633-42AA-944D-43C14D2FD987}" srcOrd="5" destOrd="0" presId="urn:microsoft.com/office/officeart/2005/8/layout/chevronAccent+Icon"/>
    <dgm:cxn modelId="{867131DE-D016-4069-A849-118A0BD0FE99}" type="presParOf" srcId="{AF84D599-9CF1-446C-8366-93D6381E4323}" destId="{C5629D07-9F84-4BEE-92D8-0D5896270662}" srcOrd="6" destOrd="0" presId="urn:microsoft.com/office/officeart/2005/8/layout/chevronAccent+Icon"/>
    <dgm:cxn modelId="{1E8FD4DE-F598-4770-A2FC-E6AD2F526701}" type="presParOf" srcId="{C5629D07-9F84-4BEE-92D8-0D5896270662}" destId="{3A443216-0899-4C2E-B69A-3322C9802C5A}" srcOrd="0" destOrd="0" presId="urn:microsoft.com/office/officeart/2005/8/layout/chevronAccent+Icon"/>
    <dgm:cxn modelId="{671238E4-4063-4C32-8A44-73DBC493EEC1}" type="presParOf" srcId="{C5629D07-9F84-4BEE-92D8-0D5896270662}" destId="{10312AF3-CA51-4CEA-A3FB-BA984FF1CD36}" srcOrd="1" destOrd="0" presId="urn:microsoft.com/office/officeart/2005/8/layout/chevronAccent+Icon"/>
    <dgm:cxn modelId="{CB9E7C3A-8148-4EC1-A8A8-210C9E4B04C1}" type="presParOf" srcId="{AF84D599-9CF1-446C-8366-93D6381E4323}" destId="{DE734E11-EE9C-42A3-8564-4EFA41E979E6}" srcOrd="7" destOrd="0" presId="urn:microsoft.com/office/officeart/2005/8/layout/chevronAccent+Icon"/>
    <dgm:cxn modelId="{E8DE4E0D-005B-4D8A-96B9-114A92970905}" type="presParOf" srcId="{AF84D599-9CF1-446C-8366-93D6381E4323}" destId="{76568872-30BA-4B71-8C6F-236B3FCC3ABC}" srcOrd="8" destOrd="0" presId="urn:microsoft.com/office/officeart/2005/8/layout/chevronAccent+Icon"/>
    <dgm:cxn modelId="{BF201C0E-866C-406A-A8F8-951E393822C9}" type="presParOf" srcId="{76568872-30BA-4B71-8C6F-236B3FCC3ABC}" destId="{8063F4D1-FF60-4133-B889-849841B2F283}" srcOrd="0" destOrd="0" presId="urn:microsoft.com/office/officeart/2005/8/layout/chevronAccent+Icon"/>
    <dgm:cxn modelId="{B1865835-C907-40AE-A9AE-413C96514A25}" type="presParOf" srcId="{76568872-30BA-4B71-8C6F-236B3FCC3ABC}" destId="{4CCA6A48-FBBE-4DE2-9917-FB4DA695D962}" srcOrd="1" destOrd="0" presId="urn:microsoft.com/office/officeart/2005/8/layout/chevronAccent+Icon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9FAC33-42D7-4B15-AE0C-7E9369BC41BE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A9C4BF3A-4104-49A6-A211-95080E197C5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CPE:</a:t>
          </a:r>
        </a:p>
        <a:p>
          <a:r>
            <a: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8 Hours</a:t>
          </a:r>
          <a:endParaRPr lang="en-IN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356C68-C625-448D-AA78-4FE24EACE05E}" type="parTrans" cxnId="{E7BEB81F-50C5-40A8-92B6-EA7F04E0F95F}">
      <dgm:prSet/>
      <dgm:spPr/>
      <dgm:t>
        <a:bodyPr/>
        <a:lstStyle/>
        <a:p>
          <a:endParaRPr lang="en-IN"/>
        </a:p>
      </dgm:t>
    </dgm:pt>
    <dgm:pt modelId="{2729FBBC-7CEF-4A01-A9B0-B62AAF94FBED}" type="sibTrans" cxnId="{E7BEB81F-50C5-40A8-92B6-EA7F04E0F95F}">
      <dgm:prSet/>
      <dgm:spPr/>
      <dgm:t>
        <a:bodyPr/>
        <a:lstStyle/>
        <a:p>
          <a:endParaRPr lang="en-IN"/>
        </a:p>
      </dgm:t>
    </dgm:pt>
    <dgm:pt modelId="{37B5E0D8-E331-4FFF-9B10-D1A422E846EB}">
      <dgm:prSet custScaleX="110643" custLinFactNeighborX="-11345" custLinFactNeighborY="-539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535D1073-B0A3-4146-BD4E-92F129792A16}" type="parTrans" cxnId="{464AF475-0437-4B5F-8512-F8001C5BE84C}">
      <dgm:prSet/>
      <dgm:spPr/>
      <dgm:t>
        <a:bodyPr/>
        <a:lstStyle/>
        <a:p>
          <a:endParaRPr lang="en-IN"/>
        </a:p>
      </dgm:t>
    </dgm:pt>
    <dgm:pt modelId="{204D1F77-1800-4893-A769-B0078F02621A}" type="sibTrans" cxnId="{464AF475-0437-4B5F-8512-F8001C5BE84C}">
      <dgm:prSet/>
      <dgm:spPr/>
      <dgm:t>
        <a:bodyPr/>
        <a:lstStyle/>
        <a:p>
          <a:endParaRPr lang="en-IN"/>
        </a:p>
      </dgm:t>
    </dgm:pt>
    <dgm:pt modelId="{E9377AFF-AF0D-4136-B01A-746491634FCD}">
      <dgm:prSet custScaleX="110643" custLinFactNeighborX="-11345" custLinFactNeighborY="-5396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IN"/>
        </a:p>
      </dgm:t>
    </dgm:pt>
    <dgm:pt modelId="{70DF6B12-B4E1-4356-8A65-9293162ABF63}" type="parTrans" cxnId="{CC06074A-71BA-41A9-874B-3EE1FA9BC071}">
      <dgm:prSet/>
      <dgm:spPr/>
      <dgm:t>
        <a:bodyPr/>
        <a:lstStyle/>
        <a:p>
          <a:endParaRPr lang="en-IN"/>
        </a:p>
      </dgm:t>
    </dgm:pt>
    <dgm:pt modelId="{E84C74DC-611F-42B9-AF87-6FFDAB55106B}" type="sibTrans" cxnId="{CC06074A-71BA-41A9-874B-3EE1FA9BC071}">
      <dgm:prSet/>
      <dgm:spPr/>
      <dgm:t>
        <a:bodyPr/>
        <a:lstStyle/>
        <a:p>
          <a:endParaRPr lang="en-IN"/>
        </a:p>
      </dgm:t>
    </dgm:pt>
    <dgm:pt modelId="{2622E6E0-254C-4B81-B277-C3DC500022DF}" type="pres">
      <dgm:prSet presAssocID="{819FAC33-42D7-4B15-AE0C-7E9369BC41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E6D0080-512B-4D15-9AA1-930685CE7E88}" type="pres">
      <dgm:prSet presAssocID="{A9C4BF3A-4104-49A6-A211-95080E197C51}" presName="Parent" presStyleLbl="node0" presStyleIdx="0" presStyleCnt="1" custScaleX="110643" custLinFactNeighborX="-11345" custLinFactNeighborY="-5396">
        <dgm:presLayoutVars>
          <dgm:chMax val="6"/>
          <dgm:chPref val="6"/>
        </dgm:presLayoutVars>
      </dgm:prSet>
      <dgm:spPr/>
    </dgm:pt>
  </dgm:ptLst>
  <dgm:cxnLst>
    <dgm:cxn modelId="{E7BEB81F-50C5-40A8-92B6-EA7F04E0F95F}" srcId="{819FAC33-42D7-4B15-AE0C-7E9369BC41BE}" destId="{A9C4BF3A-4104-49A6-A211-95080E197C51}" srcOrd="0" destOrd="0" parTransId="{28356C68-C625-448D-AA78-4FE24EACE05E}" sibTransId="{2729FBBC-7CEF-4A01-A9B0-B62AAF94FBED}"/>
    <dgm:cxn modelId="{89257527-0150-4BC8-80AC-18FDD256F7EF}" type="presOf" srcId="{A9C4BF3A-4104-49A6-A211-95080E197C51}" destId="{9E6D0080-512B-4D15-9AA1-930685CE7E88}" srcOrd="0" destOrd="0" presId="urn:microsoft.com/office/officeart/2011/layout/HexagonRadial"/>
    <dgm:cxn modelId="{CC06074A-71BA-41A9-874B-3EE1FA9BC071}" srcId="{819FAC33-42D7-4B15-AE0C-7E9369BC41BE}" destId="{E9377AFF-AF0D-4136-B01A-746491634FCD}" srcOrd="2" destOrd="0" parTransId="{70DF6B12-B4E1-4356-8A65-9293162ABF63}" sibTransId="{E84C74DC-611F-42B9-AF87-6FFDAB55106B}"/>
    <dgm:cxn modelId="{464AF475-0437-4B5F-8512-F8001C5BE84C}" srcId="{819FAC33-42D7-4B15-AE0C-7E9369BC41BE}" destId="{37B5E0D8-E331-4FFF-9B10-D1A422E846EB}" srcOrd="1" destOrd="0" parTransId="{535D1073-B0A3-4146-BD4E-92F129792A16}" sibTransId="{204D1F77-1800-4893-A769-B0078F02621A}"/>
    <dgm:cxn modelId="{E34EFAA8-B128-4A5E-801D-B0BCF68DAD7A}" type="presOf" srcId="{819FAC33-42D7-4B15-AE0C-7E9369BC41BE}" destId="{2622E6E0-254C-4B81-B277-C3DC500022DF}" srcOrd="0" destOrd="0" presId="urn:microsoft.com/office/officeart/2011/layout/HexagonRadial"/>
    <dgm:cxn modelId="{6C3E4936-CEA0-4AA1-B737-D72E917567B1}" type="presParOf" srcId="{2622E6E0-254C-4B81-B277-C3DC500022DF}" destId="{9E6D0080-512B-4D15-9AA1-930685CE7E8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FAC33-42D7-4B15-AE0C-7E9369BC41BE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IN"/>
        </a:p>
      </dgm:t>
    </dgm:pt>
    <dgm:pt modelId="{A9C4BF3A-4104-49A6-A211-95080E197C5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Limited Seats</a:t>
          </a:r>
          <a:endParaRPr lang="en-IN" sz="24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356C68-C625-448D-AA78-4FE24EACE05E}" type="parTrans" cxnId="{E7BEB81F-50C5-40A8-92B6-EA7F04E0F95F}">
      <dgm:prSet/>
      <dgm:spPr/>
      <dgm:t>
        <a:bodyPr/>
        <a:lstStyle/>
        <a:p>
          <a:endParaRPr lang="en-IN"/>
        </a:p>
      </dgm:t>
    </dgm:pt>
    <dgm:pt modelId="{2729FBBC-7CEF-4A01-A9B0-B62AAF94FBED}" type="sibTrans" cxnId="{E7BEB81F-50C5-40A8-92B6-EA7F04E0F95F}">
      <dgm:prSet/>
      <dgm:spPr/>
      <dgm:t>
        <a:bodyPr/>
        <a:lstStyle/>
        <a:p>
          <a:endParaRPr lang="en-IN"/>
        </a:p>
      </dgm:t>
    </dgm:pt>
    <dgm:pt modelId="{2622E6E0-254C-4B81-B277-C3DC500022DF}" type="pres">
      <dgm:prSet presAssocID="{819FAC33-42D7-4B15-AE0C-7E9369BC41B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E6D0080-512B-4D15-9AA1-930685CE7E88}" type="pres">
      <dgm:prSet presAssocID="{A9C4BF3A-4104-49A6-A211-95080E197C51}" presName="Parent" presStyleLbl="node0" presStyleIdx="0" presStyleCnt="1" custScaleX="108122" custScaleY="100000" custLinFactNeighborX="0" custLinFactNeighborY="10000">
        <dgm:presLayoutVars>
          <dgm:chMax val="6"/>
          <dgm:chPref val="6"/>
        </dgm:presLayoutVars>
      </dgm:prSet>
      <dgm:spPr/>
    </dgm:pt>
  </dgm:ptLst>
  <dgm:cxnLst>
    <dgm:cxn modelId="{E7BEB81F-50C5-40A8-92B6-EA7F04E0F95F}" srcId="{819FAC33-42D7-4B15-AE0C-7E9369BC41BE}" destId="{A9C4BF3A-4104-49A6-A211-95080E197C51}" srcOrd="0" destOrd="0" parTransId="{28356C68-C625-448D-AA78-4FE24EACE05E}" sibTransId="{2729FBBC-7CEF-4A01-A9B0-B62AAF94FBED}"/>
    <dgm:cxn modelId="{89257527-0150-4BC8-80AC-18FDD256F7EF}" type="presOf" srcId="{A9C4BF3A-4104-49A6-A211-95080E197C51}" destId="{9E6D0080-512B-4D15-9AA1-930685CE7E88}" srcOrd="0" destOrd="0" presId="urn:microsoft.com/office/officeart/2011/layout/HexagonRadial"/>
    <dgm:cxn modelId="{E34EFAA8-B128-4A5E-801D-B0BCF68DAD7A}" type="presOf" srcId="{819FAC33-42D7-4B15-AE0C-7E9369BC41BE}" destId="{2622E6E0-254C-4B81-B277-C3DC500022DF}" srcOrd="0" destOrd="0" presId="urn:microsoft.com/office/officeart/2011/layout/HexagonRadial"/>
    <dgm:cxn modelId="{6C3E4936-CEA0-4AA1-B737-D72E917567B1}" type="presParOf" srcId="{2622E6E0-254C-4B81-B277-C3DC500022DF}" destId="{9E6D0080-512B-4D15-9AA1-930685CE7E88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D28B9-CB90-4B27-9F10-B754186ED2D7}">
      <dsp:nvSpPr>
        <dsp:cNvPr id="0" name=""/>
        <dsp:cNvSpPr/>
      </dsp:nvSpPr>
      <dsp:spPr>
        <a:xfrm>
          <a:off x="246421" y="865097"/>
          <a:ext cx="983370" cy="431205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DE070-1A1F-40FB-A4B1-664EB35829D2}">
      <dsp:nvSpPr>
        <dsp:cNvPr id="0" name=""/>
        <dsp:cNvSpPr/>
      </dsp:nvSpPr>
      <dsp:spPr>
        <a:xfrm>
          <a:off x="1293429" y="732569"/>
          <a:ext cx="2206961" cy="7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UNCITRAL MODEL LAW 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315642" y="754782"/>
        <a:ext cx="2162535" cy="713977"/>
      </dsp:txXfrm>
    </dsp:sp>
    <dsp:sp modelId="{05DEC0A2-4714-4928-9B33-60EE9D8D4D59}">
      <dsp:nvSpPr>
        <dsp:cNvPr id="0" name=""/>
        <dsp:cNvSpPr/>
      </dsp:nvSpPr>
      <dsp:spPr>
        <a:xfrm>
          <a:off x="1828805" y="1981202"/>
          <a:ext cx="983920" cy="388006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51A50-98AC-4FE8-B81B-B3E40BB886B0}">
      <dsp:nvSpPr>
        <dsp:cNvPr id="0" name=""/>
        <dsp:cNvSpPr/>
      </dsp:nvSpPr>
      <dsp:spPr>
        <a:xfrm>
          <a:off x="2895603" y="1752600"/>
          <a:ext cx="2552179" cy="7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none" kern="1200" dirty="0">
              <a:latin typeface="Cambria" panose="02040503050406030204" pitchFamily="18" charset="0"/>
              <a:ea typeface="Cambria" panose="02040503050406030204" pitchFamily="18" charset="0"/>
            </a:rPr>
            <a:t>CROSS-COUNTRY COMPARISON</a:t>
          </a:r>
        </a:p>
      </dsp:txBody>
      <dsp:txXfrm>
        <a:off x="2917816" y="1774813"/>
        <a:ext cx="2507753" cy="713977"/>
      </dsp:txXfrm>
    </dsp:sp>
    <dsp:sp modelId="{048A3847-B6D5-4CB9-A95E-C752617149F0}">
      <dsp:nvSpPr>
        <dsp:cNvPr id="0" name=""/>
        <dsp:cNvSpPr/>
      </dsp:nvSpPr>
      <dsp:spPr>
        <a:xfrm>
          <a:off x="4887144" y="783297"/>
          <a:ext cx="1964776" cy="758403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EDD01-7790-4633-83D4-E10F54863629}">
      <dsp:nvSpPr>
        <dsp:cNvPr id="0" name=""/>
        <dsp:cNvSpPr/>
      </dsp:nvSpPr>
      <dsp:spPr>
        <a:xfrm>
          <a:off x="4876807" y="762001"/>
          <a:ext cx="2612622" cy="7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none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CBIRC RECOMENDATION</a:t>
          </a:r>
        </a:p>
      </dsp:txBody>
      <dsp:txXfrm>
        <a:off x="4899020" y="784214"/>
        <a:ext cx="2568196" cy="713977"/>
      </dsp:txXfrm>
    </dsp:sp>
    <dsp:sp modelId="{3A443216-0899-4C2E-B69A-3322C9802C5A}">
      <dsp:nvSpPr>
        <dsp:cNvPr id="0" name=""/>
        <dsp:cNvSpPr/>
      </dsp:nvSpPr>
      <dsp:spPr>
        <a:xfrm>
          <a:off x="6553199" y="1905003"/>
          <a:ext cx="757834" cy="392959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12AF3-CA51-4CEA-A3FB-BA984FF1CD36}">
      <dsp:nvSpPr>
        <dsp:cNvPr id="0" name=""/>
        <dsp:cNvSpPr/>
      </dsp:nvSpPr>
      <dsp:spPr>
        <a:xfrm>
          <a:off x="7391393" y="1756196"/>
          <a:ext cx="2400683" cy="7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u="none" kern="1200" spc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LANDMARK JUDGEMENTS</a:t>
          </a:r>
        </a:p>
      </dsp:txBody>
      <dsp:txXfrm>
        <a:off x="7413606" y="1778409"/>
        <a:ext cx="2356257" cy="713977"/>
      </dsp:txXfrm>
    </dsp:sp>
    <dsp:sp modelId="{8063F4D1-FF60-4133-B889-849841B2F283}">
      <dsp:nvSpPr>
        <dsp:cNvPr id="0" name=""/>
        <dsp:cNvSpPr/>
      </dsp:nvSpPr>
      <dsp:spPr>
        <a:xfrm>
          <a:off x="8305806" y="914400"/>
          <a:ext cx="897961" cy="410243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A6A48-FBBE-4DE2-9917-FB4DA695D962}">
      <dsp:nvSpPr>
        <dsp:cNvPr id="0" name=""/>
        <dsp:cNvSpPr/>
      </dsp:nvSpPr>
      <dsp:spPr>
        <a:xfrm>
          <a:off x="9296394" y="762003"/>
          <a:ext cx="1659144" cy="7584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CASE STUDIES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9318607" y="784216"/>
        <a:ext cx="1614718" cy="71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0080-512B-4D15-9AA1-930685CE7E88}">
      <dsp:nvSpPr>
        <dsp:cNvPr id="0" name=""/>
        <dsp:cNvSpPr/>
      </dsp:nvSpPr>
      <dsp:spPr>
        <a:xfrm>
          <a:off x="-93264" y="0"/>
          <a:ext cx="1939129" cy="1515958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83000"/>
                <a:satMod val="100000"/>
                <a:lumMod val="100000"/>
              </a:schemeClr>
            </a:gs>
            <a:gs pos="100000">
              <a:schemeClr val="accent5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CPE: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8 Hours</a:t>
          </a:r>
          <a:endParaRPr lang="en-IN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2700" y="239194"/>
        <a:ext cx="1327201" cy="1037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D0080-512B-4D15-9AA1-930685CE7E88}">
      <dsp:nvSpPr>
        <dsp:cNvPr id="0" name=""/>
        <dsp:cNvSpPr/>
      </dsp:nvSpPr>
      <dsp:spPr>
        <a:xfrm>
          <a:off x="1" y="0"/>
          <a:ext cx="1904997" cy="1524000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83000"/>
                <a:satMod val="100000"/>
                <a:lumMod val="100000"/>
              </a:schemeClr>
            </a:gs>
            <a:gs pos="100000">
              <a:schemeClr val="accent5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Limited Seats</a:t>
          </a:r>
          <a:endParaRPr lang="en-IN" sz="24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03886" y="243109"/>
        <a:ext cx="1297227" cy="1037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3A46-1A25-4148-B4B1-6AAD587B02A5}" type="datetimeFigureOut">
              <a:rPr lang="en-IN" smtClean="0"/>
              <a:t>23-10-2024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1524000"/>
            <a:ext cx="4967288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2"/>
            <a:ext cx="5486400" cy="48005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14" y="11579580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6FEDB-EB5B-46B8-93F6-554F7BC0E34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50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01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451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602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751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1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1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2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6150" y="1524000"/>
            <a:ext cx="4967288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B6FEDB-EB5B-46B8-93F6-554F7BC0E34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65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"/>
            <a:ext cx="12192000" cy="6731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6350" y="5"/>
            <a:ext cx="12185652" cy="6731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302424"/>
            <a:ext cx="7772400" cy="2153920"/>
          </a:xfrm>
        </p:spPr>
        <p:txBody>
          <a:bodyPr anchor="ctr">
            <a:normAutofit/>
          </a:bodyPr>
          <a:lstStyle>
            <a:lvl1pPr algn="r">
              <a:defRPr sz="58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2" y="7302424"/>
            <a:ext cx="3200400" cy="21539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630" indent="0" algn="ctr">
              <a:buNone/>
              <a:defRPr sz="2133"/>
            </a:lvl2pPr>
            <a:lvl3pPr marL="1219261" indent="0" algn="ctr">
              <a:buNone/>
              <a:defRPr sz="2133"/>
            </a:lvl3pPr>
            <a:lvl4pPr marL="1828889" indent="0" algn="ctr">
              <a:buNone/>
              <a:defRPr sz="2133"/>
            </a:lvl4pPr>
            <a:lvl5pPr marL="2438519" indent="0" algn="ctr">
              <a:buNone/>
              <a:defRPr sz="2133"/>
            </a:lvl5pPr>
            <a:lvl6pPr marL="3048150" indent="0" algn="ctr">
              <a:buNone/>
              <a:defRPr sz="2133"/>
            </a:lvl6pPr>
            <a:lvl7pPr marL="3657779" indent="0" algn="ctr">
              <a:buNone/>
              <a:defRPr sz="2133"/>
            </a:lvl7pPr>
            <a:lvl8pPr marL="4267408" indent="0" algn="ctr">
              <a:buNone/>
              <a:defRPr sz="2133"/>
            </a:lvl8pPr>
            <a:lvl9pPr marL="4877039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7749934"/>
            <a:ext cx="0" cy="1346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47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618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1121833"/>
            <a:ext cx="2628900" cy="7965017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3" y="1121833"/>
            <a:ext cx="7581900" cy="7965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30314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7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1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"/>
            <a:ext cx="12192000" cy="6731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6350" y="5"/>
            <a:ext cx="12185652" cy="6731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2424"/>
            <a:ext cx="7772400" cy="2153920"/>
          </a:xfrm>
        </p:spPr>
        <p:txBody>
          <a:bodyPr anchor="ctr">
            <a:normAutofit/>
          </a:bodyPr>
          <a:lstStyle>
            <a:lvl1pPr algn="r">
              <a:defRPr sz="5867" b="0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2" y="7302424"/>
            <a:ext cx="3200400" cy="21539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60963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12192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8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4pPr>
            <a:lvl5pPr marL="243851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5pPr>
            <a:lvl6pPr marL="3048150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6pPr>
            <a:lvl7pPr marL="365777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7pPr>
            <a:lvl8pPr marL="4267408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8pPr>
            <a:lvl9pPr marL="4877039" indent="0">
              <a:buNone/>
              <a:defRPr sz="18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7749934"/>
            <a:ext cx="0" cy="1346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6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861568"/>
            <a:ext cx="9720072" cy="22077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3365500"/>
            <a:ext cx="4754880" cy="592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3365500"/>
            <a:ext cx="4754880" cy="5923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3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861568"/>
            <a:ext cx="9720072" cy="22077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3208909"/>
            <a:ext cx="4754880" cy="12115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4" b="0" cap="none" baseline="0">
                <a:solidFill>
                  <a:schemeClr val="accent1"/>
                </a:solidFill>
                <a:latin typeface="+mn-lt"/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89" indent="0">
              <a:buNone/>
              <a:defRPr sz="2133" b="1"/>
            </a:lvl4pPr>
            <a:lvl5pPr marL="2438519" indent="0">
              <a:buNone/>
              <a:defRPr sz="2133" b="1"/>
            </a:lvl5pPr>
            <a:lvl6pPr marL="3048150" indent="0">
              <a:buNone/>
              <a:defRPr sz="2133" b="1"/>
            </a:lvl6pPr>
            <a:lvl7pPr marL="3657779" indent="0">
              <a:buNone/>
              <a:defRPr sz="2133" b="1"/>
            </a:lvl7pPr>
            <a:lvl8pPr marL="4267408" indent="0">
              <a:buNone/>
              <a:defRPr sz="2133" b="1"/>
            </a:lvl8pPr>
            <a:lvl9pPr marL="487703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4369243"/>
            <a:ext cx="4754880" cy="491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3208909"/>
            <a:ext cx="4754880" cy="12115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934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89" indent="0">
              <a:buNone/>
              <a:defRPr sz="2133" b="1"/>
            </a:lvl4pPr>
            <a:lvl5pPr marL="2438519" indent="0">
              <a:buNone/>
              <a:defRPr sz="2133" b="1"/>
            </a:lvl5pPr>
            <a:lvl6pPr marL="3048150" indent="0">
              <a:buNone/>
              <a:defRPr sz="2133" b="1"/>
            </a:lvl6pPr>
            <a:lvl7pPr marL="3657779" indent="0">
              <a:buNone/>
              <a:defRPr sz="2133" b="1"/>
            </a:lvl7pPr>
            <a:lvl8pPr marL="4267408" indent="0">
              <a:buNone/>
              <a:defRPr sz="2133" b="1"/>
            </a:lvl8pPr>
            <a:lvl9pPr marL="4877039" indent="0">
              <a:buNone/>
              <a:defRPr sz="2133" b="1"/>
            </a:lvl9pPr>
          </a:lstStyle>
          <a:p>
            <a:pPr marL="0" lvl="0" indent="0" algn="l" defTabSz="1219261" rtl="0" eaLnBrk="1" latinLnBrk="0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4369243"/>
            <a:ext cx="4754880" cy="4919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33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001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720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694166"/>
            <a:ext cx="4389120" cy="25577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211580"/>
            <a:ext cx="5678424" cy="7632954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133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3323554"/>
            <a:ext cx="4389120" cy="5538933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800"/>
              </a:spcBef>
              <a:buNone/>
              <a:defRPr sz="2133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89" indent="0">
              <a:buNone/>
              <a:defRPr sz="1200"/>
            </a:lvl4pPr>
            <a:lvl5pPr marL="2438519" indent="0">
              <a:buNone/>
              <a:defRPr sz="1200"/>
            </a:lvl5pPr>
            <a:lvl6pPr marL="3048150" indent="0">
              <a:buNone/>
              <a:defRPr sz="1200"/>
            </a:lvl6pPr>
            <a:lvl7pPr marL="3657779" indent="0">
              <a:buNone/>
              <a:defRPr sz="1200"/>
            </a:lvl7pPr>
            <a:lvl8pPr marL="4267408" indent="0">
              <a:buNone/>
              <a:defRPr sz="1200"/>
            </a:lvl8pPr>
            <a:lvl9pPr marL="487703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19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02425"/>
            <a:ext cx="7772400" cy="2153920"/>
          </a:xfrm>
        </p:spPr>
        <p:txBody>
          <a:bodyPr anchor="ctr">
            <a:normAutofit/>
          </a:bodyPr>
          <a:lstStyle>
            <a:lvl1pPr algn="r">
              <a:defRPr sz="5867" spc="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12188952" cy="6731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5" indent="0">
              <a:buNone/>
              <a:defRPr sz="2400"/>
            </a:lvl3pPr>
            <a:lvl4pPr marL="1371667" indent="0">
              <a:buNone/>
              <a:defRPr sz="2000"/>
            </a:lvl4pPr>
            <a:lvl5pPr marL="1828889" indent="0">
              <a:buNone/>
              <a:defRPr sz="2000"/>
            </a:lvl5pPr>
            <a:lvl6pPr marL="2286112" indent="0">
              <a:buNone/>
              <a:defRPr sz="2000"/>
            </a:lvl6pPr>
            <a:lvl7pPr marL="2743334" indent="0">
              <a:buNone/>
              <a:defRPr sz="2000"/>
            </a:lvl7pPr>
            <a:lvl8pPr marL="3200556" indent="0">
              <a:buNone/>
              <a:defRPr sz="2000"/>
            </a:lvl8pPr>
            <a:lvl9pPr marL="365777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2" y="7302425"/>
            <a:ext cx="3200400" cy="21539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23" indent="0">
              <a:buNone/>
              <a:defRPr sz="1400"/>
            </a:lvl2pPr>
            <a:lvl3pPr marL="914445" indent="0">
              <a:buNone/>
              <a:defRPr sz="1200"/>
            </a:lvl3pPr>
            <a:lvl4pPr marL="1371667" indent="0">
              <a:buNone/>
              <a:defRPr sz="1000"/>
            </a:lvl4pPr>
            <a:lvl5pPr marL="1828889" indent="0">
              <a:buNone/>
              <a:defRPr sz="1000"/>
            </a:lvl5pPr>
            <a:lvl6pPr marL="2286112" indent="0">
              <a:buNone/>
              <a:defRPr sz="1000"/>
            </a:lvl6pPr>
            <a:lvl7pPr marL="2743334" indent="0">
              <a:buNone/>
              <a:defRPr sz="1000"/>
            </a:lvl7pPr>
            <a:lvl8pPr marL="3200556" indent="0">
              <a:buNone/>
              <a:defRPr sz="1000"/>
            </a:lvl8pPr>
            <a:lvl9pPr marL="365777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7749934"/>
            <a:ext cx="0" cy="1346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8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861568"/>
            <a:ext cx="9720072" cy="220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31" y="3365500"/>
            <a:ext cx="9720073" cy="59232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2" y="9526314"/>
            <a:ext cx="2154143" cy="40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5" y="9526314"/>
            <a:ext cx="5901459" cy="40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9526314"/>
            <a:ext cx="973667" cy="4038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1216533"/>
            <a:ext cx="0" cy="1346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0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defTabSz="1219261" rtl="0" eaLnBrk="1" latinLnBrk="0" hangingPunct="1">
        <a:lnSpc>
          <a:spcPct val="80000"/>
        </a:lnSpc>
        <a:spcBef>
          <a:spcPct val="0"/>
        </a:spcBef>
        <a:buNone/>
        <a:defRPr sz="5867" kern="1200" cap="all" spc="133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121926" indent="-121926" algn="l" defTabSz="1219261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353585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597437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92518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6371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19261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14341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1615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16697" indent="-182889" algn="l" defTabSz="1219261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89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19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79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08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39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Layout" Target="../diagrams/layout2.xml"/><Relationship Id="rId18" Type="http://schemas.openxmlformats.org/officeDocument/2006/relationships/diagramData" Target="../diagrams/data3.xml"/><Relationship Id="rId3" Type="http://schemas.openxmlformats.org/officeDocument/2006/relationships/image" Target="../media/image2.pn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2.xml"/><Relationship Id="rId17" Type="http://schemas.openxmlformats.org/officeDocument/2006/relationships/hyperlink" Target="https://app.iiipicai.in/regpayments/" TargetMode="Externa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2.xml"/><Relationship Id="rId10" Type="http://schemas.openxmlformats.org/officeDocument/2006/relationships/hyperlink" Target="mailto:ipprogram@icai.in" TargetMode="External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hyperlink" Target="http://www.iiipicai.in/" TargetMode="External"/><Relationship Id="rId14" Type="http://schemas.openxmlformats.org/officeDocument/2006/relationships/diagramQuickStyle" Target="../diagrams/quickStyle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DCB54-566D-C3B5-9738-56E8F9EAE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70"/>
            <a:ext cx="12192000" cy="9315450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447045C-0C4B-D025-6549-AEA136E80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898388"/>
              </p:ext>
            </p:extLst>
          </p:nvPr>
        </p:nvGraphicFramePr>
        <p:xfrm>
          <a:off x="228600" y="3295650"/>
          <a:ext cx="117348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30480" y="9471737"/>
            <a:ext cx="2751265" cy="624763"/>
          </a:xfrm>
          <a:prstGeom prst="rect">
            <a:avLst/>
          </a:prstGeom>
          <a:solidFill>
            <a:schemeClr val="bg2">
              <a:alpha val="88000"/>
            </a:schemeClr>
          </a:solidFill>
        </p:spPr>
        <p:txBody>
          <a:bodyPr vert="horz" wrap="square" lIns="0" tIns="9121" rIns="0" bIns="0" rtlCol="0">
            <a:spAutoFit/>
          </a:bodyPr>
          <a:lstStyle/>
          <a:p>
            <a:pPr marL="424162" marR="420515" indent="228502" algn="ctr">
              <a:spcBef>
                <a:spcPts val="72"/>
              </a:spcBef>
            </a:pPr>
            <a:r>
              <a:rPr sz="20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Visit 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Us: </a:t>
            </a:r>
            <a:r>
              <a:rPr sz="2000" b="1" spc="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7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ww</a:t>
            </a:r>
            <a:r>
              <a:rPr sz="2000" b="1" spc="-77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w</a:t>
            </a:r>
            <a:r>
              <a:rPr sz="20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.ii</a:t>
            </a:r>
            <a:r>
              <a:rPr sz="2000" b="1" spc="-7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i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p</a:t>
            </a:r>
            <a:r>
              <a:rPr sz="2000" b="1" spc="-1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i</a:t>
            </a:r>
            <a:r>
              <a:rPr sz="2000" b="1" spc="-7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c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a</a:t>
            </a:r>
            <a:r>
              <a:rPr sz="2000" b="1" spc="-1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i</a:t>
            </a:r>
            <a:r>
              <a:rPr sz="20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.</a:t>
            </a:r>
            <a:r>
              <a:rPr sz="2000" b="1" spc="-1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i</a:t>
            </a:r>
            <a:r>
              <a:rPr sz="20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9"/>
              </a:rPr>
              <a:t>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21148" y="9183010"/>
            <a:ext cx="3170852" cy="932540"/>
          </a:xfrm>
          <a:prstGeom prst="rect">
            <a:avLst/>
          </a:prstGeom>
          <a:solidFill>
            <a:schemeClr val="bg2">
              <a:alpha val="88000"/>
            </a:schemeClr>
          </a:solidFill>
        </p:spPr>
        <p:txBody>
          <a:bodyPr vert="horz" wrap="square" lIns="0" tIns="9121" rIns="0" bIns="0" rtlCol="0">
            <a:spAutoFit/>
          </a:bodyPr>
          <a:lstStyle/>
          <a:p>
            <a:pPr marL="181068" algn="ctr">
              <a:spcBef>
                <a:spcPts val="72"/>
              </a:spcBef>
            </a:pPr>
            <a:r>
              <a:rPr sz="20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Contact:</a:t>
            </a:r>
            <a:r>
              <a:rPr sz="2000" b="1" spc="-33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sz="2000" b="1" spc="-7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10"/>
              </a:rPr>
              <a:t>ipprogram@icai.in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789949" algn="ctr"/>
            <a:r>
              <a:rPr sz="20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8178995141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EA8D3-4FCB-449F-9AD9-B481B47CAF59}"/>
              </a:ext>
            </a:extLst>
          </p:cNvPr>
          <p:cNvSpPr/>
          <p:nvPr/>
        </p:nvSpPr>
        <p:spPr>
          <a:xfrm>
            <a:off x="177783" y="1198130"/>
            <a:ext cx="11810866" cy="17004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4" rIns="91430" bIns="45714" rtlCol="0" anchor="ctr"/>
          <a:lstStyle/>
          <a:p>
            <a:pPr algn="ctr">
              <a:spcBef>
                <a:spcPts val="68"/>
              </a:spcBef>
            </a:pPr>
            <a:r>
              <a:rPr lang="en-US" sz="3600" b="1" spc="173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</a:t>
            </a:r>
            <a:r>
              <a:rPr lang="en-US" sz="3600" b="1" spc="173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nd</a:t>
            </a:r>
            <a:r>
              <a:rPr lang="en-US" sz="3600" b="1" spc="173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BATCH-</a:t>
            </a:r>
            <a:r>
              <a:rPr lang="en-US" sz="3600" b="1" spc="173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spc="173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EXECUTIVE</a:t>
            </a:r>
            <a:r>
              <a:rPr lang="en-US" sz="3600" b="1" spc="157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b="1" spc="164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DEVELOPMENT </a:t>
            </a:r>
            <a:r>
              <a:rPr lang="en-US" sz="3600" b="1" spc="182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PROGRAM</a:t>
            </a:r>
            <a:endParaRPr lang="en-US" sz="3600" b="1" spc="155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912" algn="ctr"/>
            <a:r>
              <a:rPr lang="en-US" sz="3600" b="1" spc="35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GROUP INSOLVENCY </a:t>
            </a:r>
          </a:p>
          <a:p>
            <a:pPr marL="912" algn="ctr"/>
            <a:r>
              <a:rPr lang="en-US" sz="3200" b="1" spc="35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(For IPs)</a:t>
            </a:r>
          </a:p>
        </p:txBody>
      </p:sp>
      <p:pic>
        <p:nvPicPr>
          <p:cNvPr id="54" name="object 9">
            <a:extLst>
              <a:ext uri="{FF2B5EF4-FFF2-40B4-BE49-F238E27FC236}">
                <a16:creationId xmlns:a16="http://schemas.microsoft.com/office/drawing/2014/main" id="{BBD38EB5-3380-4C08-9DC7-7543CDC0279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-17575" y="2"/>
            <a:ext cx="12191999" cy="9385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C6C9466-E2AD-2936-1318-AAF5725B6D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2061"/>
              </p:ext>
            </p:extLst>
          </p:nvPr>
        </p:nvGraphicFramePr>
        <p:xfrm>
          <a:off x="457200" y="6572250"/>
          <a:ext cx="1752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Rectangle 16"/>
          <p:cNvSpPr/>
          <p:nvPr/>
        </p:nvSpPr>
        <p:spPr>
          <a:xfrm>
            <a:off x="2971800" y="9357836"/>
            <a:ext cx="5960912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Click </a:t>
            </a:r>
            <a:r>
              <a:rPr lang="en-US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to </a:t>
            </a:r>
            <a:r>
              <a:rPr lang="en-US" b="1" spc="-12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Register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: </a:t>
            </a:r>
            <a:r>
              <a:rPr lang="en-US" b="1" spc="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     </a:t>
            </a:r>
          </a:p>
          <a:p>
            <a:pPr lvl="0" algn="ctr"/>
            <a:r>
              <a:rPr lang="en-US" sz="2400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17"/>
              </a:rPr>
              <a:t>https://app.iiipicai.in/regpayments</a:t>
            </a:r>
            <a:r>
              <a:rPr lang="en-US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17"/>
              </a:rPr>
              <a:t>/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2438400" y="6419850"/>
            <a:ext cx="7543800" cy="2308324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spc="-12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Dates-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20</a:t>
            </a:r>
            <a:r>
              <a:rPr lang="en-US" sz="28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November  – 21</a:t>
            </a:r>
            <a:r>
              <a:rPr lang="en-US" sz="2800" b="1" i="1" baseline="30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st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November (2024) </a:t>
            </a:r>
            <a:endParaRPr lang="en-US" sz="2800" b="1" i="1" spc="-4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lvl="0" algn="ctr"/>
            <a:r>
              <a:rPr lang="en-US" sz="2800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Duration: 12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Hours </a:t>
            </a:r>
            <a:r>
              <a:rPr lang="en-US" sz="2800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(over 2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spc="-12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days) </a:t>
            </a:r>
            <a:endParaRPr lang="en-US" sz="2800" b="1" spc="-4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lvl="0" algn="ctr"/>
            <a:r>
              <a:rPr lang="en-US" sz="28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Fees:</a:t>
            </a:r>
            <a:r>
              <a:rPr lang="en-US" sz="2800" b="1" spc="-23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spc="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Rs. 3500/-</a:t>
            </a:r>
            <a:r>
              <a:rPr lang="en-US" sz="2800" b="1" spc="-42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+</a:t>
            </a:r>
            <a:r>
              <a:rPr lang="en-US" sz="2800" b="1" spc="-4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spc="-8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GST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           </a:t>
            </a:r>
          </a:p>
          <a:p>
            <a:pPr lvl="0"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Mode:</a:t>
            </a:r>
            <a:r>
              <a:rPr lang="en-US" sz="2800" b="1" spc="296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Online</a:t>
            </a:r>
          </a:p>
          <a:p>
            <a:pPr lvl="0"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Registration closes on: 19</a:t>
            </a:r>
            <a:r>
              <a:rPr lang="en-US" sz="2800" b="1" baseline="30000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th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November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2024</a:t>
            </a:r>
            <a:endParaRPr lang="en-IN" sz="28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B465D7-B2D3-763B-9BFF-621AED7F4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582862"/>
              </p:ext>
            </p:extLst>
          </p:nvPr>
        </p:nvGraphicFramePr>
        <p:xfrm>
          <a:off x="10058400" y="6572250"/>
          <a:ext cx="19050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C8E194-2D65-365F-859E-609F025D91D6}"/>
              </a:ext>
            </a:extLst>
          </p:cNvPr>
          <p:cNvSpPr/>
          <p:nvPr/>
        </p:nvSpPr>
        <p:spPr>
          <a:xfrm>
            <a:off x="4114800" y="4210050"/>
            <a:ext cx="930459" cy="457200"/>
          </a:xfrm>
          <a:prstGeom prst="chevron">
            <a:avLst>
              <a:gd name="adj" fmla="val 40000"/>
            </a:avLst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773333C-4B09-BB57-E52C-152A0BB890D3}"/>
              </a:ext>
            </a:extLst>
          </p:cNvPr>
          <p:cNvSpPr/>
          <p:nvPr/>
        </p:nvSpPr>
        <p:spPr>
          <a:xfrm>
            <a:off x="4419600" y="3067050"/>
            <a:ext cx="3124200" cy="7620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object 7"/>
          <p:cNvSpPr txBox="1"/>
          <p:nvPr/>
        </p:nvSpPr>
        <p:spPr>
          <a:xfrm>
            <a:off x="4038600" y="3143250"/>
            <a:ext cx="3916224" cy="50165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0" tIns="9121" rIns="0" bIns="0" rtlCol="0">
            <a:spAutoFit/>
          </a:bodyPr>
          <a:lstStyle/>
          <a:p>
            <a:pPr marL="9121" algn="ctr">
              <a:spcBef>
                <a:spcPts val="72"/>
              </a:spcBef>
            </a:pPr>
            <a:r>
              <a:rPr sz="3200" b="1" u="sng" spc="-4" dirty="0">
                <a:solidFill>
                  <a:schemeClr val="accent6">
                    <a:lumMod val="50000"/>
                  </a:schemeClr>
                </a:solidFill>
                <a:latin typeface="Amasis MT Pro Medium" panose="02040604050005020304" pitchFamily="18" charset="0"/>
                <a:ea typeface="Cambria" panose="02040503050406030204" pitchFamily="18" charset="0"/>
                <a:cs typeface="Calibri"/>
              </a:rPr>
              <a:t>HIGHLIGHTS</a:t>
            </a:r>
            <a:endParaRPr lang="en-IN" sz="3200" b="1" u="sng" spc="-4" dirty="0">
              <a:solidFill>
                <a:schemeClr val="accent6">
                  <a:lumMod val="50000"/>
                </a:schemeClr>
              </a:solidFill>
              <a:latin typeface="Amasis MT Pro Medium" panose="02040604050005020304" pitchFamily="18" charset="0"/>
              <a:ea typeface="Cambria" panose="02040503050406030204" pitchFamily="18" charset="0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2163</TotalTime>
  <Words>98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 Medium</vt:lpstr>
      <vt:lpstr>Calibri</vt:lpstr>
      <vt:lpstr>Cambria</vt:lpstr>
      <vt:lpstr>Tw Cen MT</vt:lpstr>
      <vt:lpstr>Tw Cen MT Condensed</vt:lpstr>
      <vt:lpstr>Wingdings 3</vt:lpstr>
      <vt:lpstr>Integral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07th Batch - EXECUTIVE DEVELOPMENT PROGRAM On</dc:title>
  <dc:creator>ipprogram@icai.in</dc:creator>
  <cp:lastModifiedBy>ipprogram@icai.in</cp:lastModifiedBy>
  <cp:revision>101</cp:revision>
  <dcterms:created xsi:type="dcterms:W3CDTF">2022-04-08T04:47:21Z</dcterms:created>
  <dcterms:modified xsi:type="dcterms:W3CDTF">2024-10-23T11:59:12Z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2022-04-08T00:00:00Z</vt:filetime>
  </property>
</Properties>
</file>